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711" r:id="rId2"/>
    <p:sldMasterId id="2147483693" r:id="rId3"/>
  </p:sldMasterIdLst>
  <p:notesMasterIdLst>
    <p:notesMasterId r:id="rId28"/>
  </p:notesMasterIdLst>
  <p:handoutMasterIdLst>
    <p:handoutMasterId r:id="rId29"/>
  </p:handoutMasterIdLst>
  <p:sldIdLst>
    <p:sldId id="256" r:id="rId4"/>
    <p:sldId id="357" r:id="rId5"/>
    <p:sldId id="358" r:id="rId6"/>
    <p:sldId id="367" r:id="rId7"/>
    <p:sldId id="359" r:id="rId8"/>
    <p:sldId id="360" r:id="rId9"/>
    <p:sldId id="361" r:id="rId10"/>
    <p:sldId id="362" r:id="rId11"/>
    <p:sldId id="371" r:id="rId12"/>
    <p:sldId id="372" r:id="rId13"/>
    <p:sldId id="267" r:id="rId14"/>
    <p:sldId id="373" r:id="rId15"/>
    <p:sldId id="350" r:id="rId16"/>
    <p:sldId id="370" r:id="rId17"/>
    <p:sldId id="363" r:id="rId18"/>
    <p:sldId id="364" r:id="rId19"/>
    <p:sldId id="365" r:id="rId20"/>
    <p:sldId id="366" r:id="rId21"/>
    <p:sldId id="368" r:id="rId22"/>
    <p:sldId id="277" r:id="rId23"/>
    <p:sldId id="369" r:id="rId24"/>
    <p:sldId id="261" r:id="rId25"/>
    <p:sldId id="374" r:id="rId26"/>
    <p:sldId id="356" r:id="rId27"/>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26">
          <p15:clr>
            <a:srgbClr val="A4A3A4"/>
          </p15:clr>
        </p15:guide>
        <p15:guide id="2" orient="horz" pos="2548">
          <p15:clr>
            <a:srgbClr val="A4A3A4"/>
          </p15:clr>
        </p15:guide>
        <p15:guide id="3" orient="horz" pos="1620">
          <p15:clr>
            <a:srgbClr val="A4A3A4"/>
          </p15:clr>
        </p15:guide>
        <p15:guide id="4" orient="horz" pos="613">
          <p15:clr>
            <a:srgbClr val="A4A3A4"/>
          </p15:clr>
        </p15:guide>
        <p15:guide id="5" orient="horz" pos="754">
          <p15:clr>
            <a:srgbClr val="A4A3A4"/>
          </p15:clr>
        </p15:guide>
        <p15:guide id="6" orient="horz" pos="2887">
          <p15:clr>
            <a:srgbClr val="A4A3A4"/>
          </p15:clr>
        </p15:guide>
        <p15:guide id="7" pos="5674">
          <p15:clr>
            <a:srgbClr val="A4A3A4"/>
          </p15:clr>
        </p15:guide>
        <p15:guide id="8" pos="3663">
          <p15:clr>
            <a:srgbClr val="A4A3A4"/>
          </p15:clr>
        </p15:guide>
        <p15:guide id="9" pos="259">
          <p15:clr>
            <a:srgbClr val="A4A3A4"/>
          </p15:clr>
        </p15:guide>
        <p15:guide id="10" pos="2880">
          <p15:clr>
            <a:srgbClr val="A4A3A4"/>
          </p15:clr>
        </p15:guide>
        <p15:guide id="11" pos="8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8E5E7"/>
    <a:srgbClr val="154780"/>
    <a:srgbClr val="FFFFFF"/>
    <a:srgbClr val="FFE0B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14F4A93-ACD7-CF78-2083-AEFD0B1F257D}" v="79" dt="2022-10-14T17:12:19.323"/>
    <p1510:client id="{EBEF9B60-E34A-4A8B-BAA3-BE17A16C31DF}" v="87" dt="2022-10-14T19:31:23.28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451" autoAdjust="0"/>
    <p:restoredTop sz="84760" autoAdjust="0"/>
  </p:normalViewPr>
  <p:slideViewPr>
    <p:cSldViewPr snapToGrid="0" snapToObjects="1">
      <p:cViewPr varScale="1">
        <p:scale>
          <a:sx n="202" d="100"/>
          <a:sy n="202" d="100"/>
        </p:scale>
        <p:origin x="200" y="968"/>
      </p:cViewPr>
      <p:guideLst>
        <p:guide orient="horz" pos="926"/>
        <p:guide orient="horz" pos="2548"/>
        <p:guide orient="horz" pos="1620"/>
        <p:guide orient="horz" pos="613"/>
        <p:guide orient="horz" pos="754"/>
        <p:guide orient="horz" pos="2887"/>
        <p:guide pos="5674"/>
        <p:guide pos="3663"/>
        <p:guide pos="259"/>
        <p:guide pos="2880"/>
        <p:guide pos="86"/>
      </p:guideLst>
    </p:cSldViewPr>
  </p:slideViewPr>
  <p:outlineViewPr>
    <p:cViewPr>
      <p:scale>
        <a:sx n="33" d="100"/>
        <a:sy n="33" d="100"/>
      </p:scale>
      <p:origin x="296"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microsoft.com/office/2016/11/relationships/changesInfo" Target="changesInfos/changesInfo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rett Weinstein" userId="8cbaf808-8b08-4deb-b54b-8c166d0140d2" providerId="ADAL" clId="{EBEF9B60-E34A-4A8B-BAA3-BE17A16C31DF}"/>
    <pc:docChg chg="undo custSel modSld">
      <pc:chgData name="Brett Weinstein" userId="8cbaf808-8b08-4deb-b54b-8c166d0140d2" providerId="ADAL" clId="{EBEF9B60-E34A-4A8B-BAA3-BE17A16C31DF}" dt="2022-10-14T19:31:23.283" v="88" actId="20577"/>
      <pc:docMkLst>
        <pc:docMk/>
      </pc:docMkLst>
      <pc:sldChg chg="modSp modAnim">
        <pc:chgData name="Brett Weinstein" userId="8cbaf808-8b08-4deb-b54b-8c166d0140d2" providerId="ADAL" clId="{EBEF9B60-E34A-4A8B-BAA3-BE17A16C31DF}" dt="2022-10-14T19:10:17.185" v="70" actId="20577"/>
        <pc:sldMkLst>
          <pc:docMk/>
          <pc:sldMk cId="3153587115" sldId="358"/>
        </pc:sldMkLst>
        <pc:spChg chg="mod">
          <ac:chgData name="Brett Weinstein" userId="8cbaf808-8b08-4deb-b54b-8c166d0140d2" providerId="ADAL" clId="{EBEF9B60-E34A-4A8B-BAA3-BE17A16C31DF}" dt="2022-10-14T19:10:17.185" v="70" actId="20577"/>
          <ac:spMkLst>
            <pc:docMk/>
            <pc:sldMk cId="3153587115" sldId="358"/>
            <ac:spMk id="3" creationId="{27F29D0F-D70A-C444-AD88-BF851D8954FF}"/>
          </ac:spMkLst>
        </pc:spChg>
      </pc:sldChg>
      <pc:sldChg chg="modSp">
        <pc:chgData name="Brett Weinstein" userId="8cbaf808-8b08-4deb-b54b-8c166d0140d2" providerId="ADAL" clId="{EBEF9B60-E34A-4A8B-BAA3-BE17A16C31DF}" dt="2022-10-14T19:30:48.206" v="86" actId="20577"/>
        <pc:sldMkLst>
          <pc:docMk/>
          <pc:sldMk cId="1614788697" sldId="363"/>
        </pc:sldMkLst>
        <pc:spChg chg="mod">
          <ac:chgData name="Brett Weinstein" userId="8cbaf808-8b08-4deb-b54b-8c166d0140d2" providerId="ADAL" clId="{EBEF9B60-E34A-4A8B-BAA3-BE17A16C31DF}" dt="2022-10-14T19:30:48.206" v="86" actId="20577"/>
          <ac:spMkLst>
            <pc:docMk/>
            <pc:sldMk cId="1614788697" sldId="363"/>
            <ac:spMk id="5" creationId="{62EABA2E-1C23-BE4B-A1D6-7FA0C5B7B5E4}"/>
          </ac:spMkLst>
        </pc:spChg>
      </pc:sldChg>
      <pc:sldChg chg="modSp">
        <pc:chgData name="Brett Weinstein" userId="8cbaf808-8b08-4deb-b54b-8c166d0140d2" providerId="ADAL" clId="{EBEF9B60-E34A-4A8B-BAA3-BE17A16C31DF}" dt="2022-10-14T19:31:00.652" v="87" actId="20577"/>
        <pc:sldMkLst>
          <pc:docMk/>
          <pc:sldMk cId="728493127" sldId="364"/>
        </pc:sldMkLst>
        <pc:spChg chg="mod">
          <ac:chgData name="Brett Weinstein" userId="8cbaf808-8b08-4deb-b54b-8c166d0140d2" providerId="ADAL" clId="{EBEF9B60-E34A-4A8B-BAA3-BE17A16C31DF}" dt="2022-10-14T19:31:00.652" v="87" actId="20577"/>
          <ac:spMkLst>
            <pc:docMk/>
            <pc:sldMk cId="728493127" sldId="364"/>
            <ac:spMk id="4" creationId="{65D76751-679E-954B-BB49-C7CFD6962EB6}"/>
          </ac:spMkLst>
        </pc:spChg>
      </pc:sldChg>
      <pc:sldChg chg="modSp">
        <pc:chgData name="Brett Weinstein" userId="8cbaf808-8b08-4deb-b54b-8c166d0140d2" providerId="ADAL" clId="{EBEF9B60-E34A-4A8B-BAA3-BE17A16C31DF}" dt="2022-10-14T19:31:23.283" v="88" actId="20577"/>
        <pc:sldMkLst>
          <pc:docMk/>
          <pc:sldMk cId="2349197757" sldId="365"/>
        </pc:sldMkLst>
        <pc:spChg chg="mod">
          <ac:chgData name="Brett Weinstein" userId="8cbaf808-8b08-4deb-b54b-8c166d0140d2" providerId="ADAL" clId="{EBEF9B60-E34A-4A8B-BAA3-BE17A16C31DF}" dt="2022-10-14T19:31:23.283" v="88" actId="20577"/>
          <ac:spMkLst>
            <pc:docMk/>
            <pc:sldMk cId="2349197757" sldId="365"/>
            <ac:spMk id="4" creationId="{0C648533-52FC-B14E-9C8D-55AF483BD943}"/>
          </ac:spMkLst>
        </pc:spChg>
      </pc:sldChg>
      <pc:sldChg chg="modSp">
        <pc:chgData name="Brett Weinstein" userId="8cbaf808-8b08-4deb-b54b-8c166d0140d2" providerId="ADAL" clId="{EBEF9B60-E34A-4A8B-BAA3-BE17A16C31DF}" dt="2022-10-14T19:29:55.550" v="83" actId="20577"/>
        <pc:sldMkLst>
          <pc:docMk/>
          <pc:sldMk cId="2428521164" sldId="370"/>
        </pc:sldMkLst>
        <pc:spChg chg="mod">
          <ac:chgData name="Brett Weinstein" userId="8cbaf808-8b08-4deb-b54b-8c166d0140d2" providerId="ADAL" clId="{EBEF9B60-E34A-4A8B-BAA3-BE17A16C31DF}" dt="2022-10-14T19:29:55.550" v="83" actId="20577"/>
          <ac:spMkLst>
            <pc:docMk/>
            <pc:sldMk cId="2428521164" sldId="370"/>
            <ac:spMk id="5" creationId="{78A30716-DD20-BF48-9A40-7B60D7144EF9}"/>
          </ac:spMkLst>
        </pc:spChg>
      </pc:sldChg>
      <pc:sldChg chg="modSp mod">
        <pc:chgData name="Brett Weinstein" userId="8cbaf808-8b08-4deb-b54b-8c166d0140d2" providerId="ADAL" clId="{EBEF9B60-E34A-4A8B-BAA3-BE17A16C31DF}" dt="2022-10-14T19:25:50.733" v="82"/>
        <pc:sldMkLst>
          <pc:docMk/>
          <pc:sldMk cId="3365972314" sldId="371"/>
        </pc:sldMkLst>
        <pc:graphicFrameChg chg="mod modGraphic">
          <ac:chgData name="Brett Weinstein" userId="8cbaf808-8b08-4deb-b54b-8c166d0140d2" providerId="ADAL" clId="{EBEF9B60-E34A-4A8B-BAA3-BE17A16C31DF}" dt="2022-10-14T19:25:50.733" v="82"/>
          <ac:graphicFrameMkLst>
            <pc:docMk/>
            <pc:sldMk cId="3365972314" sldId="371"/>
            <ac:graphicFrameMk id="5" creationId="{157AAEE8-71C0-2D49-98A0-C2E8C3466586}"/>
          </ac:graphicFrameMkLst>
        </pc:graphicFrameChg>
      </pc:sldChg>
    </pc:docChg>
  </pc:docChgLst>
  <pc:docChgLst>
    <pc:chgData name="Lilian Josephson" userId="25d6f0d8-c020-4496-8054-fbec1143bff4" providerId="ADAL" clId="{AA903533-8015-0545-BB07-A5E75108EF11}"/>
    <pc:docChg chg="custSel addSld modSld">
      <pc:chgData name="Lilian Josephson" userId="25d6f0d8-c020-4496-8054-fbec1143bff4" providerId="ADAL" clId="{AA903533-8015-0545-BB07-A5E75108EF11}" dt="2022-04-27T17:44:50.790" v="89" actId="20577"/>
      <pc:docMkLst>
        <pc:docMk/>
      </pc:docMkLst>
      <pc:sldChg chg="modSp mod">
        <pc:chgData name="Lilian Josephson" userId="25d6f0d8-c020-4496-8054-fbec1143bff4" providerId="ADAL" clId="{AA903533-8015-0545-BB07-A5E75108EF11}" dt="2022-04-27T17:34:26.752" v="3" actId="20577"/>
        <pc:sldMkLst>
          <pc:docMk/>
          <pc:sldMk cId="3126035924" sldId="256"/>
        </pc:sldMkLst>
        <pc:spChg chg="mod">
          <ac:chgData name="Lilian Josephson" userId="25d6f0d8-c020-4496-8054-fbec1143bff4" providerId="ADAL" clId="{AA903533-8015-0545-BB07-A5E75108EF11}" dt="2022-04-27T17:34:26.752" v="3" actId="20577"/>
          <ac:spMkLst>
            <pc:docMk/>
            <pc:sldMk cId="3126035924" sldId="256"/>
            <ac:spMk id="2" creationId="{D68E8054-E9B6-814C-A64D-6527D7158B68}"/>
          </ac:spMkLst>
        </pc:spChg>
      </pc:sldChg>
      <pc:sldChg chg="modSp new mod">
        <pc:chgData name="Lilian Josephson" userId="25d6f0d8-c020-4496-8054-fbec1143bff4" providerId="ADAL" clId="{AA903533-8015-0545-BB07-A5E75108EF11}" dt="2022-04-27T17:44:50.790" v="89" actId="20577"/>
        <pc:sldMkLst>
          <pc:docMk/>
          <pc:sldMk cId="4158506232" sldId="372"/>
        </pc:sldMkLst>
        <pc:spChg chg="mod">
          <ac:chgData name="Lilian Josephson" userId="25d6f0d8-c020-4496-8054-fbec1143bff4" providerId="ADAL" clId="{AA903533-8015-0545-BB07-A5E75108EF11}" dt="2022-04-27T17:35:07.442" v="26" actId="20577"/>
          <ac:spMkLst>
            <pc:docMk/>
            <pc:sldMk cId="4158506232" sldId="372"/>
            <ac:spMk id="2" creationId="{0EBCD64B-DAAF-8A4F-A496-8CC902AE8463}"/>
          </ac:spMkLst>
        </pc:spChg>
        <pc:spChg chg="mod">
          <ac:chgData name="Lilian Josephson" userId="25d6f0d8-c020-4496-8054-fbec1143bff4" providerId="ADAL" clId="{AA903533-8015-0545-BB07-A5E75108EF11}" dt="2022-04-27T17:44:50.790" v="89" actId="20577"/>
          <ac:spMkLst>
            <pc:docMk/>
            <pc:sldMk cId="4158506232" sldId="372"/>
            <ac:spMk id="3" creationId="{AA20462A-35B7-654C-A8C9-437C10E5D53A}"/>
          </ac:spMkLst>
        </pc:spChg>
      </pc:sldChg>
    </pc:docChg>
  </pc:docChgLst>
  <pc:docChgLst>
    <pc:chgData name="Brett Weinstein" userId="8cbaf808-8b08-4deb-b54b-8c166d0140d2" providerId="ADAL" clId="{48EA4F8D-D04A-4ABD-95B4-61B96209008B}"/>
    <pc:docChg chg="custSel modSld">
      <pc:chgData name="Brett Weinstein" userId="8cbaf808-8b08-4deb-b54b-8c166d0140d2" providerId="ADAL" clId="{48EA4F8D-D04A-4ABD-95B4-61B96209008B}" dt="2021-10-15T21:35:14.342" v="90" actId="1037"/>
      <pc:docMkLst>
        <pc:docMk/>
      </pc:docMkLst>
      <pc:sldChg chg="modSp mod">
        <pc:chgData name="Brett Weinstein" userId="8cbaf808-8b08-4deb-b54b-8c166d0140d2" providerId="ADAL" clId="{48EA4F8D-D04A-4ABD-95B4-61B96209008B}" dt="2021-10-15T21:35:14.342" v="90" actId="1037"/>
        <pc:sldMkLst>
          <pc:docMk/>
          <pc:sldMk cId="1660442591" sldId="261"/>
        </pc:sldMkLst>
        <pc:spChg chg="mod">
          <ac:chgData name="Brett Weinstein" userId="8cbaf808-8b08-4deb-b54b-8c166d0140d2" providerId="ADAL" clId="{48EA4F8D-D04A-4ABD-95B4-61B96209008B}" dt="2021-10-15T21:35:07.059" v="64" actId="1038"/>
          <ac:spMkLst>
            <pc:docMk/>
            <pc:sldMk cId="1660442591" sldId="261"/>
            <ac:spMk id="3" creationId="{9AA9DBFE-5B9C-5F47-9218-A49DB3FE846E}"/>
          </ac:spMkLst>
        </pc:spChg>
        <pc:spChg chg="mod">
          <ac:chgData name="Brett Weinstein" userId="8cbaf808-8b08-4deb-b54b-8c166d0140d2" providerId="ADAL" clId="{48EA4F8D-D04A-4ABD-95B4-61B96209008B}" dt="2021-10-15T21:35:07.059" v="64" actId="1038"/>
          <ac:spMkLst>
            <pc:docMk/>
            <pc:sldMk cId="1660442591" sldId="261"/>
            <ac:spMk id="6" creationId="{9976655F-86EB-8D49-94DE-3BC7D0970243}"/>
          </ac:spMkLst>
        </pc:spChg>
        <pc:spChg chg="mod">
          <ac:chgData name="Brett Weinstein" userId="8cbaf808-8b08-4deb-b54b-8c166d0140d2" providerId="ADAL" clId="{48EA4F8D-D04A-4ABD-95B4-61B96209008B}" dt="2021-10-15T21:35:14.342" v="90" actId="1037"/>
          <ac:spMkLst>
            <pc:docMk/>
            <pc:sldMk cId="1660442591" sldId="261"/>
            <ac:spMk id="8" creationId="{5747C36D-3E51-504D-A344-CBE6BC788336}"/>
          </ac:spMkLst>
        </pc:spChg>
        <pc:picChg chg="mod">
          <ac:chgData name="Brett Weinstein" userId="8cbaf808-8b08-4deb-b54b-8c166d0140d2" providerId="ADAL" clId="{48EA4F8D-D04A-4ABD-95B4-61B96209008B}" dt="2021-10-15T21:35:14.342" v="90" actId="1037"/>
          <ac:picMkLst>
            <pc:docMk/>
            <pc:sldMk cId="1660442591" sldId="261"/>
            <ac:picMk id="5" creationId="{462E83FF-6746-4B45-836D-06E768E8AB5D}"/>
          </ac:picMkLst>
        </pc:picChg>
        <pc:picChg chg="mod">
          <ac:chgData name="Brett Weinstein" userId="8cbaf808-8b08-4deb-b54b-8c166d0140d2" providerId="ADAL" clId="{48EA4F8D-D04A-4ABD-95B4-61B96209008B}" dt="2021-10-15T21:35:07.059" v="64" actId="1038"/>
          <ac:picMkLst>
            <pc:docMk/>
            <pc:sldMk cId="1660442591" sldId="261"/>
            <ac:picMk id="12" creationId="{A7966509-7567-FE48-9319-C2E7CF8126F9}"/>
          </ac:picMkLst>
        </pc:picChg>
      </pc:sldChg>
      <pc:sldChg chg="modSp mod">
        <pc:chgData name="Brett Weinstein" userId="8cbaf808-8b08-4deb-b54b-8c166d0140d2" providerId="ADAL" clId="{48EA4F8D-D04A-4ABD-95B4-61B96209008B}" dt="2021-10-15T21:12:07.838" v="0" actId="20577"/>
        <pc:sldMkLst>
          <pc:docMk/>
          <pc:sldMk cId="3232129163" sldId="357"/>
        </pc:sldMkLst>
        <pc:spChg chg="mod">
          <ac:chgData name="Brett Weinstein" userId="8cbaf808-8b08-4deb-b54b-8c166d0140d2" providerId="ADAL" clId="{48EA4F8D-D04A-4ABD-95B4-61B96209008B}" dt="2021-10-15T21:12:07.838" v="0" actId="20577"/>
          <ac:spMkLst>
            <pc:docMk/>
            <pc:sldMk cId="3232129163" sldId="357"/>
            <ac:spMk id="3" creationId="{0AAE81CD-DF8F-6F4F-80BC-588BCE904A89}"/>
          </ac:spMkLst>
        </pc:spChg>
      </pc:sldChg>
      <pc:sldChg chg="modSp mod">
        <pc:chgData name="Brett Weinstein" userId="8cbaf808-8b08-4deb-b54b-8c166d0140d2" providerId="ADAL" clId="{48EA4F8D-D04A-4ABD-95B4-61B96209008B}" dt="2021-10-15T21:16:36.535" v="1" actId="20577"/>
        <pc:sldMkLst>
          <pc:docMk/>
          <pc:sldMk cId="3153587115" sldId="358"/>
        </pc:sldMkLst>
        <pc:spChg chg="mod">
          <ac:chgData name="Brett Weinstein" userId="8cbaf808-8b08-4deb-b54b-8c166d0140d2" providerId="ADAL" clId="{48EA4F8D-D04A-4ABD-95B4-61B96209008B}" dt="2021-10-15T21:16:36.535" v="1" actId="20577"/>
          <ac:spMkLst>
            <pc:docMk/>
            <pc:sldMk cId="3153587115" sldId="358"/>
            <ac:spMk id="3" creationId="{27F29D0F-D70A-C444-AD88-BF851D8954FF}"/>
          </ac:spMkLst>
        </pc:spChg>
      </pc:sldChg>
      <pc:sldChg chg="modSp mod">
        <pc:chgData name="Brett Weinstein" userId="8cbaf808-8b08-4deb-b54b-8c166d0140d2" providerId="ADAL" clId="{48EA4F8D-D04A-4ABD-95B4-61B96209008B}" dt="2021-10-15T21:29:01.617" v="2" actId="20577"/>
        <pc:sldMkLst>
          <pc:docMk/>
          <pc:sldMk cId="1614788697" sldId="363"/>
        </pc:sldMkLst>
        <pc:spChg chg="mod">
          <ac:chgData name="Brett Weinstein" userId="8cbaf808-8b08-4deb-b54b-8c166d0140d2" providerId="ADAL" clId="{48EA4F8D-D04A-4ABD-95B4-61B96209008B}" dt="2021-10-15T21:29:01.617" v="2" actId="20577"/>
          <ac:spMkLst>
            <pc:docMk/>
            <pc:sldMk cId="1614788697" sldId="363"/>
            <ac:spMk id="3" creationId="{3FB590A2-910E-4248-8F22-D4D40179ECA8}"/>
          </ac:spMkLst>
        </pc:spChg>
      </pc:sldChg>
    </pc:docChg>
  </pc:docChgLst>
  <pc:docChgLst>
    <pc:chgData name="Marc Ostermeier" userId="S::mosterm1@jh.edu::bfe3f67c-3a3a-4f35-b320-b02db6130173" providerId="AD" clId="Web-{014F4A93-ACD7-CF78-2083-AEFD0B1F257D}"/>
    <pc:docChg chg="modSld">
      <pc:chgData name="Marc Ostermeier" userId="S::mosterm1@jh.edu::bfe3f67c-3a3a-4f35-b320-b02db6130173" providerId="AD" clId="Web-{014F4A93-ACD7-CF78-2083-AEFD0B1F257D}" dt="2022-10-14T17:12:19.323" v="60" actId="20577"/>
      <pc:docMkLst>
        <pc:docMk/>
      </pc:docMkLst>
      <pc:sldChg chg="delSp modSp delAnim">
        <pc:chgData name="Marc Ostermeier" userId="S::mosterm1@jh.edu::bfe3f67c-3a3a-4f35-b320-b02db6130173" providerId="AD" clId="Web-{014F4A93-ACD7-CF78-2083-AEFD0B1F257D}" dt="2022-10-14T15:25:57.297" v="4" actId="20577"/>
        <pc:sldMkLst>
          <pc:docMk/>
          <pc:sldMk cId="3126035924" sldId="256"/>
        </pc:sldMkLst>
        <pc:spChg chg="mod">
          <ac:chgData name="Marc Ostermeier" userId="S::mosterm1@jh.edu::bfe3f67c-3a3a-4f35-b320-b02db6130173" providerId="AD" clId="Web-{014F4A93-ACD7-CF78-2083-AEFD0B1F257D}" dt="2022-10-14T15:25:57.297" v="4" actId="20577"/>
          <ac:spMkLst>
            <pc:docMk/>
            <pc:sldMk cId="3126035924" sldId="256"/>
            <ac:spMk id="3" creationId="{B7196454-B94B-2E40-B23E-2B395564CE53}"/>
          </ac:spMkLst>
        </pc:spChg>
        <pc:picChg chg="del">
          <ac:chgData name="Marc Ostermeier" userId="S::mosterm1@jh.edu::bfe3f67c-3a3a-4f35-b320-b02db6130173" providerId="AD" clId="Web-{014F4A93-ACD7-CF78-2083-AEFD0B1F257D}" dt="2022-10-14T15:25:38.969" v="0"/>
          <ac:picMkLst>
            <pc:docMk/>
            <pc:sldMk cId="3126035924" sldId="256"/>
            <ac:picMk id="5" creationId="{C9DF9A91-8593-F043-AC99-CE53093636B5}"/>
          </ac:picMkLst>
        </pc:picChg>
      </pc:sldChg>
      <pc:sldChg chg="addSp delSp modSp">
        <pc:chgData name="Marc Ostermeier" userId="S::mosterm1@jh.edu::bfe3f67c-3a3a-4f35-b320-b02db6130173" providerId="AD" clId="Web-{014F4A93-ACD7-CF78-2083-AEFD0B1F257D}" dt="2022-10-14T16:48:26.973" v="43" actId="20577"/>
        <pc:sldMkLst>
          <pc:docMk/>
          <pc:sldMk cId="1660442591" sldId="261"/>
        </pc:sldMkLst>
        <pc:spChg chg="mod">
          <ac:chgData name="Marc Ostermeier" userId="S::mosterm1@jh.edu::bfe3f67c-3a3a-4f35-b320-b02db6130173" providerId="AD" clId="Web-{014F4A93-ACD7-CF78-2083-AEFD0B1F257D}" dt="2022-10-14T16:48:26.973" v="43" actId="20577"/>
          <ac:spMkLst>
            <pc:docMk/>
            <pc:sldMk cId="1660442591" sldId="261"/>
            <ac:spMk id="2" creationId="{459FEA9D-2249-6C49-95A7-73037C87F127}"/>
          </ac:spMkLst>
        </pc:spChg>
        <pc:spChg chg="del">
          <ac:chgData name="Marc Ostermeier" userId="S::mosterm1@jh.edu::bfe3f67c-3a3a-4f35-b320-b02db6130173" providerId="AD" clId="Web-{014F4A93-ACD7-CF78-2083-AEFD0B1F257D}" dt="2022-10-14T16:46:25.376" v="5"/>
          <ac:spMkLst>
            <pc:docMk/>
            <pc:sldMk cId="1660442591" sldId="261"/>
            <ac:spMk id="3" creationId="{9AA9DBFE-5B9C-5F47-9218-A49DB3FE846E}"/>
          </ac:spMkLst>
        </pc:spChg>
        <pc:spChg chg="mod">
          <ac:chgData name="Marc Ostermeier" userId="S::mosterm1@jh.edu::bfe3f67c-3a3a-4f35-b320-b02db6130173" providerId="AD" clId="Web-{014F4A93-ACD7-CF78-2083-AEFD0B1F257D}" dt="2022-10-14T16:47:50.988" v="27" actId="14100"/>
          <ac:spMkLst>
            <pc:docMk/>
            <pc:sldMk cId="1660442591" sldId="261"/>
            <ac:spMk id="6" creationId="{9976655F-86EB-8D49-94DE-3BC7D0970243}"/>
          </ac:spMkLst>
        </pc:spChg>
        <pc:spChg chg="add del mod">
          <ac:chgData name="Marc Ostermeier" userId="S::mosterm1@jh.edu::bfe3f67c-3a3a-4f35-b320-b02db6130173" providerId="AD" clId="Web-{014F4A93-ACD7-CF78-2083-AEFD0B1F257D}" dt="2022-10-14T16:47:53.300" v="28"/>
          <ac:spMkLst>
            <pc:docMk/>
            <pc:sldMk cId="1660442591" sldId="261"/>
            <ac:spMk id="7" creationId="{1744EDEA-18B9-C1CA-6595-D4F3006953D9}"/>
          </ac:spMkLst>
        </pc:spChg>
        <pc:picChg chg="del">
          <ac:chgData name="Marc Ostermeier" userId="S::mosterm1@jh.edu::bfe3f67c-3a3a-4f35-b320-b02db6130173" providerId="AD" clId="Web-{014F4A93-ACD7-CF78-2083-AEFD0B1F257D}" dt="2022-10-14T16:47:22.440" v="6"/>
          <ac:picMkLst>
            <pc:docMk/>
            <pc:sldMk cId="1660442591" sldId="261"/>
            <ac:picMk id="12" creationId="{A7966509-7567-FE48-9319-C2E7CF8126F9}"/>
          </ac:picMkLst>
        </pc:picChg>
      </pc:sldChg>
      <pc:sldChg chg="modSp">
        <pc:chgData name="Marc Ostermeier" userId="S::mosterm1@jh.edu::bfe3f67c-3a3a-4f35-b320-b02db6130173" providerId="AD" clId="Web-{014F4A93-ACD7-CF78-2083-AEFD0B1F257D}" dt="2022-10-14T17:12:03.557" v="56" actId="20577"/>
        <pc:sldMkLst>
          <pc:docMk/>
          <pc:sldMk cId="1723419237" sldId="350"/>
        </pc:sldMkLst>
        <pc:spChg chg="mod">
          <ac:chgData name="Marc Ostermeier" userId="S::mosterm1@jh.edu::bfe3f67c-3a3a-4f35-b320-b02db6130173" providerId="AD" clId="Web-{014F4A93-ACD7-CF78-2083-AEFD0B1F257D}" dt="2022-10-14T17:10:24.288" v="52" actId="20577"/>
          <ac:spMkLst>
            <pc:docMk/>
            <pc:sldMk cId="1723419237" sldId="350"/>
            <ac:spMk id="78" creationId="{DEBE0B88-DCB1-A144-8E92-BC47156E8E2B}"/>
          </ac:spMkLst>
        </pc:spChg>
        <pc:spChg chg="mod">
          <ac:chgData name="Marc Ostermeier" userId="S::mosterm1@jh.edu::bfe3f67c-3a3a-4f35-b320-b02db6130173" providerId="AD" clId="Web-{014F4A93-ACD7-CF78-2083-AEFD0B1F257D}" dt="2022-10-14T17:12:03.557" v="56" actId="20577"/>
          <ac:spMkLst>
            <pc:docMk/>
            <pc:sldMk cId="1723419237" sldId="350"/>
            <ac:spMk id="100" creationId="{E623D0F2-A9B1-4C4F-93D4-2F94CFC82800}"/>
          </ac:spMkLst>
        </pc:spChg>
      </pc:sldChg>
      <pc:sldChg chg="modSp">
        <pc:chgData name="Marc Ostermeier" userId="S::mosterm1@jh.edu::bfe3f67c-3a3a-4f35-b320-b02db6130173" providerId="AD" clId="Web-{014F4A93-ACD7-CF78-2083-AEFD0B1F257D}" dt="2022-10-14T17:09:33.334" v="51" actId="20577"/>
        <pc:sldMkLst>
          <pc:docMk/>
          <pc:sldMk cId="1614788697" sldId="363"/>
        </pc:sldMkLst>
        <pc:spChg chg="mod">
          <ac:chgData name="Marc Ostermeier" userId="S::mosterm1@jh.edu::bfe3f67c-3a3a-4f35-b320-b02db6130173" providerId="AD" clId="Web-{014F4A93-ACD7-CF78-2083-AEFD0B1F257D}" dt="2022-10-14T17:09:33.334" v="51" actId="20577"/>
          <ac:spMkLst>
            <pc:docMk/>
            <pc:sldMk cId="1614788697" sldId="363"/>
            <ac:spMk id="5" creationId="{62EABA2E-1C23-BE4B-A1D6-7FA0C5B7B5E4}"/>
          </ac:spMkLst>
        </pc:spChg>
      </pc:sldChg>
      <pc:sldChg chg="modSp">
        <pc:chgData name="Marc Ostermeier" userId="S::mosterm1@jh.edu::bfe3f67c-3a3a-4f35-b320-b02db6130173" providerId="AD" clId="Web-{014F4A93-ACD7-CF78-2083-AEFD0B1F257D}" dt="2022-10-14T17:08:58.317" v="48" actId="20577"/>
        <pc:sldMkLst>
          <pc:docMk/>
          <pc:sldMk cId="728493127" sldId="364"/>
        </pc:sldMkLst>
        <pc:spChg chg="mod">
          <ac:chgData name="Marc Ostermeier" userId="S::mosterm1@jh.edu::bfe3f67c-3a3a-4f35-b320-b02db6130173" providerId="AD" clId="Web-{014F4A93-ACD7-CF78-2083-AEFD0B1F257D}" dt="2022-10-14T17:08:58.317" v="48" actId="20577"/>
          <ac:spMkLst>
            <pc:docMk/>
            <pc:sldMk cId="728493127" sldId="364"/>
            <ac:spMk id="4" creationId="{65D76751-679E-954B-BB49-C7CFD6962EB6}"/>
          </ac:spMkLst>
        </pc:spChg>
      </pc:sldChg>
      <pc:sldChg chg="modSp">
        <pc:chgData name="Marc Ostermeier" userId="S::mosterm1@jh.edu::bfe3f67c-3a3a-4f35-b320-b02db6130173" providerId="AD" clId="Web-{014F4A93-ACD7-CF78-2083-AEFD0B1F257D}" dt="2022-10-14T17:12:19.323" v="60" actId="20577"/>
        <pc:sldMkLst>
          <pc:docMk/>
          <pc:sldMk cId="3546200241" sldId="367"/>
        </pc:sldMkLst>
        <pc:spChg chg="mod">
          <ac:chgData name="Marc Ostermeier" userId="S::mosterm1@jh.edu::bfe3f67c-3a3a-4f35-b320-b02db6130173" providerId="AD" clId="Web-{014F4A93-ACD7-CF78-2083-AEFD0B1F257D}" dt="2022-10-14T17:12:09.307" v="57" actId="20577"/>
          <ac:spMkLst>
            <pc:docMk/>
            <pc:sldMk cId="3546200241" sldId="367"/>
            <ac:spMk id="78" creationId="{DEBE0B88-DCB1-A144-8E92-BC47156E8E2B}"/>
          </ac:spMkLst>
        </pc:spChg>
        <pc:spChg chg="mod">
          <ac:chgData name="Marc Ostermeier" userId="S::mosterm1@jh.edu::bfe3f67c-3a3a-4f35-b320-b02db6130173" providerId="AD" clId="Web-{014F4A93-ACD7-CF78-2083-AEFD0B1F257D}" dt="2022-10-14T17:12:19.323" v="60" actId="20577"/>
          <ac:spMkLst>
            <pc:docMk/>
            <pc:sldMk cId="3546200241" sldId="367"/>
            <ac:spMk id="100" creationId="{E623D0F2-A9B1-4C4F-93D4-2F94CFC82800}"/>
          </ac:spMkLst>
        </pc:spChg>
      </pc:sldChg>
      <pc:sldChg chg="modSp">
        <pc:chgData name="Marc Ostermeier" userId="S::mosterm1@jh.edu::bfe3f67c-3a3a-4f35-b320-b02db6130173" providerId="AD" clId="Web-{014F4A93-ACD7-CF78-2083-AEFD0B1F257D}" dt="2022-10-14T17:07:32.128" v="45" actId="20577"/>
        <pc:sldMkLst>
          <pc:docMk/>
          <pc:sldMk cId="1739054255" sldId="368"/>
        </pc:sldMkLst>
        <pc:spChg chg="mod">
          <ac:chgData name="Marc Ostermeier" userId="S::mosterm1@jh.edu::bfe3f67c-3a3a-4f35-b320-b02db6130173" providerId="AD" clId="Web-{014F4A93-ACD7-CF78-2083-AEFD0B1F257D}" dt="2022-10-14T17:07:32.128" v="45" actId="20577"/>
          <ac:spMkLst>
            <pc:docMk/>
            <pc:sldMk cId="1739054255" sldId="368"/>
            <ac:spMk id="4" creationId="{4CB3EB81-F75C-234F-AEF5-4A1E910BBE5B}"/>
          </ac:spMkLst>
        </pc:spChg>
      </pc:sldChg>
    </pc:docChg>
  </pc:docChgLst>
  <pc:docChgLst>
    <pc:chgData name="Lilian Josephson" userId="25d6f0d8-c020-4496-8054-fbec1143bff4" providerId="ADAL" clId="{55C4B808-AD33-AB4E-8424-41B24A5F1DA6}"/>
    <pc:docChg chg="custSel modSld">
      <pc:chgData name="Lilian Josephson" userId="25d6f0d8-c020-4496-8054-fbec1143bff4" providerId="ADAL" clId="{55C4B808-AD33-AB4E-8424-41B24A5F1DA6}" dt="2021-11-05T18:39:39.135" v="251"/>
      <pc:docMkLst>
        <pc:docMk/>
      </pc:docMkLst>
      <pc:sldChg chg="addSp delSp modSp mod delAnim modAnim">
        <pc:chgData name="Lilian Josephson" userId="25d6f0d8-c020-4496-8054-fbec1143bff4" providerId="ADAL" clId="{55C4B808-AD33-AB4E-8424-41B24A5F1DA6}" dt="2021-10-19T21:22:13.321" v="5" actId="1076"/>
        <pc:sldMkLst>
          <pc:docMk/>
          <pc:sldMk cId="3126035924" sldId="256"/>
        </pc:sldMkLst>
        <pc:picChg chg="del">
          <ac:chgData name="Lilian Josephson" userId="25d6f0d8-c020-4496-8054-fbec1143bff4" providerId="ADAL" clId="{55C4B808-AD33-AB4E-8424-41B24A5F1DA6}" dt="2021-10-19T21:20:30.272" v="0" actId="478"/>
          <ac:picMkLst>
            <pc:docMk/>
            <pc:sldMk cId="3126035924" sldId="256"/>
            <ac:picMk id="4" creationId="{ACB6D613-5196-B544-A78E-2C2E513264F5}"/>
          </ac:picMkLst>
        </pc:picChg>
        <pc:picChg chg="add mod">
          <ac:chgData name="Lilian Josephson" userId="25d6f0d8-c020-4496-8054-fbec1143bff4" providerId="ADAL" clId="{55C4B808-AD33-AB4E-8424-41B24A5F1DA6}" dt="2021-10-19T21:22:13.321" v="5" actId="1076"/>
          <ac:picMkLst>
            <pc:docMk/>
            <pc:sldMk cId="3126035924" sldId="256"/>
            <ac:picMk id="5" creationId="{C9DF9A91-8593-F043-AC99-CE53093636B5}"/>
          </ac:picMkLst>
        </pc:picChg>
      </pc:sldChg>
      <pc:sldChg chg="modNotesTx">
        <pc:chgData name="Lilian Josephson" userId="25d6f0d8-c020-4496-8054-fbec1143bff4" providerId="ADAL" clId="{55C4B808-AD33-AB4E-8424-41B24A5F1DA6}" dt="2021-10-19T21:44:03.862" v="242" actId="20577"/>
        <pc:sldMkLst>
          <pc:docMk/>
          <pc:sldMk cId="3232129163" sldId="357"/>
        </pc:sldMkLst>
      </pc:sldChg>
      <pc:sldChg chg="addSp delSp modSp mod">
        <pc:chgData name="Lilian Josephson" userId="25d6f0d8-c020-4496-8054-fbec1143bff4" providerId="ADAL" clId="{55C4B808-AD33-AB4E-8424-41B24A5F1DA6}" dt="2021-11-05T18:39:39.135" v="251"/>
        <pc:sldMkLst>
          <pc:docMk/>
          <pc:sldMk cId="3365972314" sldId="371"/>
        </pc:sldMkLst>
        <pc:spChg chg="add del mod">
          <ac:chgData name="Lilian Josephson" userId="25d6f0d8-c020-4496-8054-fbec1143bff4" providerId="ADAL" clId="{55C4B808-AD33-AB4E-8424-41B24A5F1DA6}" dt="2021-11-05T18:14:10.190" v="245"/>
          <ac:spMkLst>
            <pc:docMk/>
            <pc:sldMk cId="3365972314" sldId="371"/>
            <ac:spMk id="3" creationId="{72D79EBB-889D-A340-9F82-09B0BA51702F}"/>
          </ac:spMkLst>
        </pc:spChg>
        <pc:spChg chg="add del mod">
          <ac:chgData name="Lilian Josephson" userId="25d6f0d8-c020-4496-8054-fbec1143bff4" providerId="ADAL" clId="{55C4B808-AD33-AB4E-8424-41B24A5F1DA6}" dt="2021-11-05T18:39:37.607" v="249"/>
          <ac:spMkLst>
            <pc:docMk/>
            <pc:sldMk cId="3365972314" sldId="371"/>
            <ac:spMk id="4" creationId="{E14B6CA3-9747-B942-AA64-7DD38E3B2C59}"/>
          </ac:spMkLst>
        </pc:spChg>
        <pc:spChg chg="add del mod">
          <ac:chgData name="Lilian Josephson" userId="25d6f0d8-c020-4496-8054-fbec1143bff4" providerId="ADAL" clId="{55C4B808-AD33-AB4E-8424-41B24A5F1DA6}" dt="2021-11-05T18:39:39.135" v="251"/>
          <ac:spMkLst>
            <pc:docMk/>
            <pc:sldMk cId="3365972314" sldId="371"/>
            <ac:spMk id="6" creationId="{1E47C93E-35A8-D149-BB1B-2881A86171B7}"/>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CD7D3A2-31E4-8E42-BFE4-E1D5C718E739}" type="datetimeFigureOut">
              <a:rPr lang="en-US" smtClean="0"/>
              <a:pPr/>
              <a:t>10/17/22</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598F7A4-CE3D-804B-A1DB-4079A629C97B}" type="slidenum">
              <a:rPr lang="en-US" smtClean="0"/>
              <a:pPr/>
              <a:t>‹#›</a:t>
            </a:fld>
            <a:endParaRPr lang="en-US" dirty="0"/>
          </a:p>
        </p:txBody>
      </p:sp>
    </p:spTree>
    <p:extLst>
      <p:ext uri="{BB962C8B-B14F-4D97-AF65-F5344CB8AC3E}">
        <p14:creationId xmlns:p14="http://schemas.microsoft.com/office/powerpoint/2010/main" val="32956798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20E2176-2878-124F-9D1F-E150291074BD}" type="datetimeFigureOut">
              <a:rPr lang="en-US" smtClean="0"/>
              <a:pPr/>
              <a:t>10/17/22</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3D3DDD1-A2AC-0143-A10E-767D06A6F773}" type="slidenum">
              <a:rPr lang="en-US" smtClean="0"/>
              <a:pPr/>
              <a:t>‹#›</a:t>
            </a:fld>
            <a:endParaRPr lang="en-US" dirty="0"/>
          </a:p>
        </p:txBody>
      </p:sp>
    </p:spTree>
    <p:extLst>
      <p:ext uri="{BB962C8B-B14F-4D97-AF65-F5344CB8AC3E}">
        <p14:creationId xmlns:p14="http://schemas.microsoft.com/office/powerpoint/2010/main" val="3835557496"/>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what’s your experience adjusting to hybrid?</a:t>
            </a:r>
          </a:p>
          <a:p>
            <a:r>
              <a:rPr lang="en-US" sz="1200" kern="1200" dirty="0">
                <a:solidFill>
                  <a:schemeClr val="tx1"/>
                </a:solidFill>
                <a:effectLst/>
                <a:latin typeface="+mn-lt"/>
                <a:ea typeface="+mn-ea"/>
                <a:cs typeface="+mn-cs"/>
              </a:rPr>
              <a:t>Have there been classes that you saw that gave you opportunity to meet others?</a:t>
            </a:r>
          </a:p>
          <a:p>
            <a:r>
              <a:rPr lang="en-US" sz="1200" kern="1200" dirty="0">
                <a:solidFill>
                  <a:schemeClr val="tx1"/>
                </a:solidFill>
                <a:effectLst/>
                <a:latin typeface="+mn-lt"/>
                <a:ea typeface="+mn-ea"/>
                <a:cs typeface="+mn-cs"/>
              </a:rPr>
              <a:t>What is something that’s not good to do? How are exams administer?</a:t>
            </a:r>
          </a:p>
          <a:p>
            <a:r>
              <a:rPr lang="en-US" sz="1200" kern="1200" dirty="0">
                <a:solidFill>
                  <a:schemeClr val="tx1"/>
                </a:solidFill>
                <a:effectLst/>
                <a:latin typeface="+mn-lt"/>
                <a:ea typeface="+mn-ea"/>
                <a:cs typeface="+mn-cs"/>
              </a:rPr>
              <a:t>Videos/notes?</a:t>
            </a:r>
          </a:p>
          <a:p>
            <a:r>
              <a:rPr lang="en-US" sz="1200" kern="1200" dirty="0">
                <a:solidFill>
                  <a:schemeClr val="tx1"/>
                </a:solidFill>
                <a:effectLst/>
                <a:latin typeface="+mn-lt"/>
                <a:ea typeface="+mn-ea"/>
                <a:cs typeface="+mn-cs"/>
              </a:rPr>
              <a:t>Did you miss fall break?</a:t>
            </a:r>
          </a:p>
          <a:p>
            <a:endParaRPr lang="en-US" dirty="0"/>
          </a:p>
          <a:p>
            <a:r>
              <a:rPr lang="en-US" dirty="0"/>
              <a:t>-- </a:t>
            </a:r>
            <a:r>
              <a:rPr lang="en-US" dirty="0" err="1"/>
              <a:t>transitionfrom</a:t>
            </a:r>
            <a:r>
              <a:rPr lang="en-US" dirty="0"/>
              <a:t> Hs to college is difficult</a:t>
            </a:r>
            <a:br>
              <a:rPr lang="en-US" dirty="0"/>
            </a:br>
            <a:r>
              <a:rPr lang="en-US" dirty="0"/>
              <a:t>remote learning was difficult - </a:t>
            </a:r>
            <a:r>
              <a:rPr lang="en-US" dirty="0" err="1"/>
              <a:t>asynchrounous</a:t>
            </a:r>
            <a:r>
              <a:rPr lang="en-US" dirty="0"/>
              <a:t> is blessing and a curse, take your time but need to find motivation</a:t>
            </a:r>
            <a:br>
              <a:rPr lang="en-US" dirty="0"/>
            </a:br>
            <a:r>
              <a:rPr lang="en-US" dirty="0"/>
              <a:t>working in a </a:t>
            </a:r>
            <a:r>
              <a:rPr lang="en-US" dirty="0" err="1"/>
              <a:t>differnt</a:t>
            </a:r>
            <a:r>
              <a:rPr lang="en-US" dirty="0"/>
              <a:t> place (library, </a:t>
            </a:r>
            <a:r>
              <a:rPr lang="en-US" dirty="0" err="1"/>
              <a:t>brody</a:t>
            </a:r>
            <a:r>
              <a:rPr lang="en-US" dirty="0"/>
              <a:t>, </a:t>
            </a:r>
            <a:r>
              <a:rPr lang="en-US" dirty="0" err="1"/>
              <a:t>mudd</a:t>
            </a:r>
            <a:r>
              <a:rPr lang="en-US" dirty="0"/>
              <a:t> hall)</a:t>
            </a:r>
            <a:br>
              <a:rPr lang="en-US" dirty="0"/>
            </a:br>
            <a:r>
              <a:rPr lang="en-US" dirty="0"/>
              <a:t>working </a:t>
            </a:r>
            <a:r>
              <a:rPr lang="en-US"/>
              <a:t>with people</a:t>
            </a:r>
            <a:endParaRPr lang="en-US" dirty="0"/>
          </a:p>
        </p:txBody>
      </p:sp>
      <p:sp>
        <p:nvSpPr>
          <p:cNvPr id="4" name="Slide Number Placeholder 3"/>
          <p:cNvSpPr>
            <a:spLocks noGrp="1"/>
          </p:cNvSpPr>
          <p:nvPr>
            <p:ph type="sldNum" sz="quarter" idx="5"/>
          </p:nvPr>
        </p:nvSpPr>
        <p:spPr/>
        <p:txBody>
          <a:bodyPr/>
          <a:lstStyle/>
          <a:p>
            <a:fld id="{13D3DDD1-A2AC-0143-A10E-767D06A6F773}" type="slidenum">
              <a:rPr lang="en-US" smtClean="0"/>
              <a:pPr/>
              <a:t>2</a:t>
            </a:fld>
            <a:endParaRPr lang="en-US" dirty="0"/>
          </a:p>
        </p:txBody>
      </p:sp>
    </p:spTree>
    <p:extLst>
      <p:ext uri="{BB962C8B-B14F-4D97-AF65-F5344CB8AC3E}">
        <p14:creationId xmlns:p14="http://schemas.microsoft.com/office/powerpoint/2010/main" val="40847200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H/S: 3-credit min per class to count</a:t>
            </a:r>
          </a:p>
          <a:p>
            <a:r>
              <a:rPr lang="en-US" dirty="0"/>
              <a:t>There are special rules about courses that count as H/S and special rules about language courses (READ THE ADVISING MANUAL)</a:t>
            </a:r>
          </a:p>
          <a:p>
            <a:r>
              <a:rPr lang="en-US" sz="1200" kern="1200" dirty="0">
                <a:solidFill>
                  <a:schemeClr val="tx1"/>
                </a:solidFill>
                <a:effectLst/>
                <a:latin typeface="+mn-lt"/>
                <a:ea typeface="+mn-ea"/>
                <a:cs typeface="+mn-cs"/>
              </a:rPr>
              <a:t>Acceptable H/S subjects include, but are not limited to: Anthropology, Archaeology, Arts (Visual or Performing), Classics, Communications, Economics, Ethics, Geography, History, Film, Foreign Languages and Cultures, Jurisprudence (Law), Linguistics, Literature, Philosophy, Political Science, Psychology, Religion, and Sociology. Note that many Music courses are not coded as H/S, and that only Music courses with an H/S designation can contribute to the 6 H/S courses. </a:t>
            </a:r>
            <a:endParaRPr lang="en-US" dirty="0"/>
          </a:p>
          <a:p>
            <a:r>
              <a:rPr lang="en-US" sz="1200" kern="1200" dirty="0">
                <a:solidFill>
                  <a:schemeClr val="tx1"/>
                </a:solidFill>
                <a:effectLst/>
                <a:latin typeface="+mn-lt"/>
                <a:ea typeface="+mn-ea"/>
                <a:cs typeface="+mn-cs"/>
              </a:rPr>
              <a:t>Foreign language instruction and literature courses are also acceptable as Humanities courses. Note, beginning language courses often do not have an H designation because they are not allowed as an H course for Arts &amp; Science majors. However, University rules state that beginning language courses do have an H designation for engineering students. Beginning language courses will count towards fulfilling the 18 credits of H/S electives even if they lack an H designator. Additionally, be aware that some language departments require that students take an entire year of an introductory language course in order to receive any credit. </a:t>
            </a:r>
            <a:endParaRPr lang="en-US" dirty="0"/>
          </a:p>
          <a:p>
            <a:endParaRPr lang="en-US" dirty="0"/>
          </a:p>
        </p:txBody>
      </p:sp>
      <p:sp>
        <p:nvSpPr>
          <p:cNvPr id="4" name="Slide Number Placeholder 3"/>
          <p:cNvSpPr>
            <a:spLocks noGrp="1"/>
          </p:cNvSpPr>
          <p:nvPr>
            <p:ph type="sldNum" sz="quarter" idx="5"/>
          </p:nvPr>
        </p:nvSpPr>
        <p:spPr/>
        <p:txBody>
          <a:bodyPr/>
          <a:lstStyle/>
          <a:p>
            <a:fld id="{13D3DDD1-A2AC-0143-A10E-767D06A6F773}" type="slidenum">
              <a:rPr lang="en-US" smtClean="0"/>
              <a:pPr/>
              <a:t>4</a:t>
            </a:fld>
            <a:endParaRPr lang="en-US" dirty="0"/>
          </a:p>
        </p:txBody>
      </p:sp>
    </p:spTree>
    <p:extLst>
      <p:ext uri="{BB962C8B-B14F-4D97-AF65-F5344CB8AC3E}">
        <p14:creationId xmlns:p14="http://schemas.microsoft.com/office/powerpoint/2010/main" val="3206472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3D3DDD1-A2AC-0143-A10E-767D06A6F773}" type="slidenum">
              <a:rPr lang="en-US" smtClean="0"/>
              <a:pPr/>
              <a:t>6</a:t>
            </a:fld>
            <a:endParaRPr lang="en-US" dirty="0"/>
          </a:p>
        </p:txBody>
      </p:sp>
    </p:spTree>
    <p:extLst>
      <p:ext uri="{BB962C8B-B14F-4D97-AF65-F5344CB8AC3E}">
        <p14:creationId xmlns:p14="http://schemas.microsoft.com/office/powerpoint/2010/main" val="5377104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3D3DDD1-A2AC-0143-A10E-767D06A6F773}" type="slidenum">
              <a:rPr lang="en-US" smtClean="0"/>
              <a:pPr/>
              <a:t>11</a:t>
            </a:fld>
            <a:endParaRPr lang="en-US" dirty="0"/>
          </a:p>
        </p:txBody>
      </p:sp>
    </p:spTree>
    <p:extLst>
      <p:ext uri="{BB962C8B-B14F-4D97-AF65-F5344CB8AC3E}">
        <p14:creationId xmlns:p14="http://schemas.microsoft.com/office/powerpoint/2010/main" val="37190965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H/S: 3-credit min per class to count</a:t>
            </a:r>
          </a:p>
          <a:p>
            <a:r>
              <a:rPr lang="en-US" dirty="0"/>
              <a:t>There are special rules about courses that count as H/S and special rules about language courses (READ THE ADVISING MANUAL)</a:t>
            </a:r>
          </a:p>
          <a:p>
            <a:r>
              <a:rPr lang="en-US" sz="1200" kern="1200" dirty="0">
                <a:solidFill>
                  <a:schemeClr val="tx1"/>
                </a:solidFill>
                <a:effectLst/>
                <a:latin typeface="+mn-lt"/>
                <a:ea typeface="+mn-ea"/>
                <a:cs typeface="+mn-cs"/>
              </a:rPr>
              <a:t>Acceptable H/S subjects include, but are not limited to: Anthropology, Archaeology, Arts (Visual or Performing), Classics, Communications, Economics, Ethics, Geography, History, Film, Foreign Languages and Cultures, Jurisprudence (Law), Linguistics, Literature, Philosophy, Political Science, Psychology, Religion, and Sociology. Note that many Music courses are not coded as H/S, and that only Music courses with an H/S designation can contribute to the 6 H/S courses. </a:t>
            </a:r>
            <a:endParaRPr lang="en-US" dirty="0"/>
          </a:p>
          <a:p>
            <a:r>
              <a:rPr lang="en-US" sz="1200" kern="1200" dirty="0">
                <a:solidFill>
                  <a:schemeClr val="tx1"/>
                </a:solidFill>
                <a:effectLst/>
                <a:latin typeface="+mn-lt"/>
                <a:ea typeface="+mn-ea"/>
                <a:cs typeface="+mn-cs"/>
              </a:rPr>
              <a:t>Foreign language instruction and literature courses are also acceptable as Humanities courses. Note, beginning language courses often do not have an H designation because they are not allowed as an H course for Arts &amp; Science majors. However, University rules state that beginning language courses do have an H designation for engineering students. Beginning language courses will count towards fulfilling the 18 credits of H/S electives even if they lack an H designator. Additionally, be aware that some language departments require that students take an entire year of an introductory language course in order to receive any credit. </a:t>
            </a:r>
            <a:endParaRPr lang="en-US" dirty="0"/>
          </a:p>
          <a:p>
            <a:endParaRPr lang="en-US" dirty="0"/>
          </a:p>
        </p:txBody>
      </p:sp>
      <p:sp>
        <p:nvSpPr>
          <p:cNvPr id="4" name="Slide Number Placeholder 3"/>
          <p:cNvSpPr>
            <a:spLocks noGrp="1"/>
          </p:cNvSpPr>
          <p:nvPr>
            <p:ph type="sldNum" sz="quarter" idx="5"/>
          </p:nvPr>
        </p:nvSpPr>
        <p:spPr/>
        <p:txBody>
          <a:bodyPr/>
          <a:lstStyle/>
          <a:p>
            <a:fld id="{13D3DDD1-A2AC-0143-A10E-767D06A6F773}" type="slidenum">
              <a:rPr lang="en-US" smtClean="0"/>
              <a:pPr/>
              <a:t>13</a:t>
            </a:fld>
            <a:endParaRPr lang="en-US" dirty="0"/>
          </a:p>
        </p:txBody>
      </p:sp>
    </p:spTree>
    <p:extLst>
      <p:ext uri="{BB962C8B-B14F-4D97-AF65-F5344CB8AC3E}">
        <p14:creationId xmlns:p14="http://schemas.microsoft.com/office/powerpoint/2010/main" val="6289951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Vredenburg scholarship – </a:t>
            </a:r>
            <a:r>
              <a:rPr lang="en-US" dirty="0" err="1"/>
              <a:t>uo</a:t>
            </a:r>
            <a:r>
              <a:rPr lang="en-US" dirty="0"/>
              <a:t> </a:t>
            </a:r>
            <a:r>
              <a:rPr lang="en-US" dirty="0" err="1"/>
              <a:t>tp</a:t>
            </a:r>
            <a:r>
              <a:rPr lang="en-US" dirty="0"/>
              <a:t> $8000 for research, internship, or service project of your choice (YOU have to apply and make all the arrangements) – sophomore and juniors can apply</a:t>
            </a:r>
          </a:p>
        </p:txBody>
      </p:sp>
      <p:sp>
        <p:nvSpPr>
          <p:cNvPr id="4" name="Slide Number Placeholder 3"/>
          <p:cNvSpPr>
            <a:spLocks noGrp="1"/>
          </p:cNvSpPr>
          <p:nvPr>
            <p:ph type="sldNum" sz="quarter" idx="5"/>
          </p:nvPr>
        </p:nvSpPr>
        <p:spPr/>
        <p:txBody>
          <a:bodyPr/>
          <a:lstStyle/>
          <a:p>
            <a:fld id="{13D3DDD1-A2AC-0143-A10E-767D06A6F773}" type="slidenum">
              <a:rPr lang="en-US" smtClean="0"/>
              <a:pPr/>
              <a:t>15</a:t>
            </a:fld>
            <a:endParaRPr lang="en-US" dirty="0"/>
          </a:p>
        </p:txBody>
      </p:sp>
    </p:spTree>
    <p:extLst>
      <p:ext uri="{BB962C8B-B14F-4D97-AF65-F5344CB8AC3E}">
        <p14:creationId xmlns:p14="http://schemas.microsoft.com/office/powerpoint/2010/main" val="29471684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3D3DDD1-A2AC-0143-A10E-767D06A6F773}" type="slidenum">
              <a:rPr lang="en-US" smtClean="0"/>
              <a:pPr/>
              <a:t>21</a:t>
            </a:fld>
            <a:endParaRPr lang="en-US" dirty="0"/>
          </a:p>
        </p:txBody>
      </p:sp>
    </p:spTree>
    <p:extLst>
      <p:ext uri="{BB962C8B-B14F-4D97-AF65-F5344CB8AC3E}">
        <p14:creationId xmlns:p14="http://schemas.microsoft.com/office/powerpoint/2010/main" val="24337228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xml"/><Relationship Id="rId1" Type="http://schemas.openxmlformats.org/officeDocument/2006/relationships/tags" Target="../tags/tag2.xml"/><Relationship Id="rId5" Type="http://schemas.openxmlformats.org/officeDocument/2006/relationships/image" Target="../media/image2.png"/><Relationship Id="rId4"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xml"/><Relationship Id="rId1" Type="http://schemas.openxmlformats.org/officeDocument/2006/relationships/tags" Target="../tags/tag4.xml"/><Relationship Id="rId5" Type="http://schemas.openxmlformats.org/officeDocument/2006/relationships/image" Target="../media/image2.png"/><Relationship Id="rId4" Type="http://schemas.openxmlformats.org/officeDocument/2006/relationships/image" Target="../media/image1.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6.xml"/></Relationships>
</file>

<file path=ppt/slideLayouts/_rels/slideLayout2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7.xml"/></Relationships>
</file>

<file path=ppt/slideLayouts/_rels/slideLayout2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8.xml"/></Relationships>
</file>

<file path=ppt/slideLayouts/_rels/slideLayout2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9.xml"/></Relationships>
</file>

<file path=ppt/slideLayouts/_rels/slideLayout2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0.xml"/></Relationships>
</file>

<file path=ppt/slideLayouts/_rels/slideLayout2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1">
    <p:bg>
      <p:bgPr>
        <a:solidFill>
          <a:srgbClr val="154780"/>
        </a:solidFill>
        <a:effectLst/>
      </p:bgPr>
    </p:bg>
    <p:spTree>
      <p:nvGrpSpPr>
        <p:cNvPr id="1" name=""/>
        <p:cNvGrpSpPr/>
        <p:nvPr/>
      </p:nvGrpSpPr>
      <p:grpSpPr>
        <a:xfrm>
          <a:off x="0" y="0"/>
          <a:ext cx="0" cy="0"/>
          <a:chOff x="0" y="0"/>
          <a:chExt cx="0" cy="0"/>
        </a:xfrm>
      </p:grpSpPr>
      <p:sp>
        <p:nvSpPr>
          <p:cNvPr id="10" name="Title"/>
          <p:cNvSpPr>
            <a:spLocks noGrp="1" noChangeArrowheads="1"/>
          </p:cNvSpPr>
          <p:nvPr>
            <p:ph type="ctrTitle" hasCustomPrompt="1"/>
            <p:custDataLst>
              <p:tags r:id="rId1"/>
            </p:custDataLst>
          </p:nvPr>
        </p:nvSpPr>
        <p:spPr bwMode="auto">
          <a:xfrm>
            <a:off x="271463" y="1958024"/>
            <a:ext cx="6298670" cy="1101329"/>
          </a:xfrm>
          <a:prstGeom prst="rect">
            <a:avLst/>
          </a:prstGeom>
          <a:noFill/>
          <a:ln>
            <a:miter lim="800000"/>
            <a:headEnd/>
            <a:tailEnd/>
          </a:ln>
        </p:spPr>
        <p:txBody>
          <a:bodyPr lIns="91418" tIns="45710" rIns="91418" bIns="45710" anchor="b">
            <a:normAutofit/>
          </a:bodyPr>
          <a:lstStyle>
            <a:lvl1pPr>
              <a:defRPr sz="2800">
                <a:latin typeface="Gill Sans MT" panose="020B0502020104020203" pitchFamily="34" charset="77"/>
                <a:cs typeface="Calibri"/>
              </a:defRPr>
            </a:lvl1pPr>
          </a:lstStyle>
          <a:p>
            <a:r>
              <a:rPr lang="en-US" dirty="0"/>
              <a:t>Click to add presentation title</a:t>
            </a:r>
          </a:p>
        </p:txBody>
      </p:sp>
      <p:sp>
        <p:nvSpPr>
          <p:cNvPr id="6" name="Faculty Name"/>
          <p:cNvSpPr>
            <a:spLocks noGrp="1" noChangeArrowheads="1"/>
          </p:cNvSpPr>
          <p:nvPr>
            <p:ph type="subTitle" idx="1" hasCustomPrompt="1"/>
            <p:custDataLst>
              <p:tags r:id="rId2"/>
            </p:custDataLst>
          </p:nvPr>
        </p:nvSpPr>
        <p:spPr bwMode="auto">
          <a:xfrm>
            <a:off x="411481" y="3287713"/>
            <a:ext cx="7024370" cy="1070928"/>
          </a:xfrm>
          <a:prstGeom prst="rect">
            <a:avLst/>
          </a:prstGeom>
          <a:noFill/>
          <a:ln>
            <a:noFill/>
            <a:miter lim="800000"/>
            <a:headEnd/>
            <a:tailEnd/>
          </a:ln>
        </p:spPr>
        <p:txBody>
          <a:bodyPr lIns="91429" tIns="45715" rIns="91429" bIns="45715"/>
          <a:lstStyle>
            <a:lvl1pPr marL="0" indent="0" algn="r">
              <a:spcBef>
                <a:spcPct val="0"/>
              </a:spcBef>
              <a:buFont typeface="Wingdings" pitchFamily="-84" charset="2"/>
              <a:buNone/>
              <a:defRPr sz="2000" baseline="0">
                <a:solidFill>
                  <a:srgbClr val="FFE0B3"/>
                </a:solidFill>
                <a:latin typeface="Gill Sans MT" panose="020B0502020104020203" pitchFamily="34" charset="77"/>
                <a:cs typeface="Calibri"/>
              </a:defRPr>
            </a:lvl1pPr>
          </a:lstStyle>
          <a:p>
            <a:r>
              <a:rPr lang="en-US" dirty="0"/>
              <a:t>Click to add faculty name</a:t>
            </a:r>
          </a:p>
        </p:txBody>
      </p:sp>
      <p:sp>
        <p:nvSpPr>
          <p:cNvPr id="7" name="Faculty Photo"/>
          <p:cNvSpPr>
            <a:spLocks noGrp="1"/>
          </p:cNvSpPr>
          <p:nvPr>
            <p:ph type="pic" sz="quarter" idx="11" hasCustomPrompt="1"/>
          </p:nvPr>
        </p:nvSpPr>
        <p:spPr>
          <a:xfrm>
            <a:off x="7493288" y="3287713"/>
            <a:ext cx="1371600" cy="1371600"/>
          </a:xfrm>
          <a:prstGeom prst="rect">
            <a:avLst/>
          </a:prstGeom>
          <a:ln w="12700" cap="flat" cmpd="sng" algn="ctr">
            <a:solidFill>
              <a:srgbClr val="FFFFFF"/>
            </a:solidFill>
            <a:prstDash val="solid"/>
            <a:miter lim="800000"/>
            <a:headEnd type="none" w="med" len="med"/>
            <a:tailEnd type="none" w="med" len="med"/>
          </a:ln>
        </p:spPr>
        <p:txBody>
          <a:bodyPr/>
          <a:lstStyle>
            <a:lvl1pPr>
              <a:buNone/>
              <a:defRPr sz="1400">
                <a:solidFill>
                  <a:srgbClr val="FFFFFF"/>
                </a:solidFill>
                <a:latin typeface="Gill Sans MT" panose="020B0502020104020203" pitchFamily="34" charset="77"/>
                <a:cs typeface="Arial"/>
              </a:defRPr>
            </a:lvl1pPr>
          </a:lstStyle>
          <a:p>
            <a:r>
              <a:rPr lang="en-US" dirty="0"/>
              <a:t>Drag image to placeholder or click icon to add</a:t>
            </a:r>
          </a:p>
        </p:txBody>
      </p:sp>
      <p:sp>
        <p:nvSpPr>
          <p:cNvPr id="3" name="Text Placeholder 1"/>
          <p:cNvSpPr>
            <a:spLocks noGrp="1"/>
          </p:cNvSpPr>
          <p:nvPr>
            <p:ph type="body" sz="quarter" idx="12" hasCustomPrompt="1"/>
          </p:nvPr>
        </p:nvSpPr>
        <p:spPr>
          <a:xfrm>
            <a:off x="271463" y="4659313"/>
            <a:ext cx="6318250" cy="396240"/>
          </a:xfrm>
          <a:ln>
            <a:noFill/>
          </a:ln>
        </p:spPr>
        <p:txBody>
          <a:bodyPr anchor="b">
            <a:noAutofit/>
          </a:bodyPr>
          <a:lstStyle>
            <a:lvl1pPr marL="0" indent="0">
              <a:buNone/>
              <a:defRPr sz="1400" i="1" baseline="0">
                <a:solidFill>
                  <a:schemeClr val="bg1"/>
                </a:solidFill>
                <a:latin typeface="Gill Sans MT" panose="020B0502020104020203" pitchFamily="34" charset="77"/>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add credits for others who contributed to this presentation</a:t>
            </a:r>
          </a:p>
        </p:txBody>
      </p:sp>
      <p:cxnSp>
        <p:nvCxnSpPr>
          <p:cNvPr id="9" name="Straight Connector 1"/>
          <p:cNvCxnSpPr>
            <a:cxnSpLocks noChangeShapeType="1"/>
          </p:cNvCxnSpPr>
          <p:nvPr userDrawn="1"/>
        </p:nvCxnSpPr>
        <p:spPr bwMode="auto">
          <a:xfrm>
            <a:off x="252413" y="3165475"/>
            <a:ext cx="6564947" cy="0"/>
          </a:xfrm>
          <a:prstGeom prst="line">
            <a:avLst/>
          </a:prstGeom>
          <a:noFill/>
          <a:ln w="9525">
            <a:solidFill>
              <a:srgbClr val="FFFFFF"/>
            </a:solidFill>
            <a:round/>
            <a:headEnd type="none" w="sm" len="sm"/>
            <a:tailEnd type="none" w="sm" len="sm"/>
          </a:ln>
        </p:spPr>
      </p:cxnSp>
      <p:pic>
        <p:nvPicPr>
          <p:cNvPr id="11" name="Picture 10" descr="JHU logo with text: Johns Hopkins University"/>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 y="1208"/>
            <a:ext cx="2676957" cy="1624392"/>
          </a:xfrm>
          <a:prstGeom prst="rect">
            <a:avLst/>
          </a:prstGeom>
        </p:spPr>
      </p:pic>
      <p:pic>
        <p:nvPicPr>
          <p:cNvPr id="12" name="Picture 11" descr="Watermark of Johns Hopkins University shield logo."/>
          <p:cNvPicPr>
            <a:picLocks noChangeAspect="1"/>
          </p:cNvPicPr>
          <p:nvPr userDrawn="1"/>
        </p:nvPicPr>
        <p:blipFill>
          <a:blip r:embed="rId5"/>
          <a:stretch>
            <a:fillRect/>
          </a:stretch>
        </p:blipFill>
        <p:spPr>
          <a:xfrm>
            <a:off x="4885087" y="146879"/>
            <a:ext cx="5394098" cy="5827201"/>
          </a:xfrm>
          <a:prstGeom prst="rect">
            <a:avLst/>
          </a:prstGeom>
        </p:spPr>
      </p:pic>
    </p:spTree>
    <p:extLst>
      <p:ext uri="{BB962C8B-B14F-4D97-AF65-F5344CB8AC3E}">
        <p14:creationId xmlns:p14="http://schemas.microsoft.com/office/powerpoint/2010/main" val="42796268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 columns 2 captions 2 source boxes">
    <p:bg>
      <p:bgPr>
        <a:solidFill>
          <a:srgbClr val="FFFFFF"/>
        </a:solidFill>
        <a:effectLst/>
      </p:bgPr>
    </p:bg>
    <p:spTree>
      <p:nvGrpSpPr>
        <p:cNvPr id="1" name=""/>
        <p:cNvGrpSpPr/>
        <p:nvPr/>
      </p:nvGrpSpPr>
      <p:grpSpPr>
        <a:xfrm>
          <a:off x="0" y="0"/>
          <a:ext cx="0" cy="0"/>
          <a:chOff x="0" y="0"/>
          <a:chExt cx="0" cy="0"/>
        </a:xfrm>
      </p:grpSpPr>
      <p:sp>
        <p:nvSpPr>
          <p:cNvPr id="16" name="Title 1"/>
          <p:cNvSpPr>
            <a:spLocks noGrp="1"/>
          </p:cNvSpPr>
          <p:nvPr>
            <p:ph type="title" hasCustomPrompt="1"/>
          </p:nvPr>
        </p:nvSpPr>
        <p:spPr>
          <a:xfrm>
            <a:off x="149313" y="53975"/>
            <a:ext cx="8858161" cy="857250"/>
          </a:xfrm>
          <a:prstGeom prst="rect">
            <a:avLst/>
          </a:prstGeom>
        </p:spPr>
        <p:txBody>
          <a:bodyPr vert="horz" lIns="91440" tIns="45720" rIns="91440" bIns="45720" rtlCol="0" anchor="ctr">
            <a:normAutofit/>
          </a:bodyPr>
          <a:lstStyle>
            <a:lvl1pPr>
              <a:defRPr baseline="0"/>
            </a:lvl1pPr>
          </a:lstStyle>
          <a:p>
            <a:r>
              <a:rPr lang="en-US" dirty="0"/>
              <a:t>Click to add slide title</a:t>
            </a:r>
          </a:p>
        </p:txBody>
      </p:sp>
      <p:sp>
        <p:nvSpPr>
          <p:cNvPr id="8" name="Content Placeholder 1"/>
          <p:cNvSpPr>
            <a:spLocks noGrp="1"/>
          </p:cNvSpPr>
          <p:nvPr>
            <p:ph idx="13" hasCustomPrompt="1"/>
          </p:nvPr>
        </p:nvSpPr>
        <p:spPr>
          <a:xfrm>
            <a:off x="149314" y="1200151"/>
            <a:ext cx="4391514" cy="2857499"/>
          </a:xfrm>
          <a:ln>
            <a:noFill/>
          </a:ln>
        </p:spPr>
        <p:txBody>
          <a:bodyPr/>
          <a:lstStyle>
            <a:lvl1pPr marL="288925" indent="-288925">
              <a:buFont typeface="Arial" panose="020B0604020202020204" pitchFamily="34" charset="0"/>
              <a:buChar char="►"/>
              <a:defRPr baseline="0"/>
            </a:lvl1pPr>
            <a:lvl2pPr marL="568325" indent="-284163">
              <a:buFont typeface="Arial" panose="020B0604020202020204" pitchFamily="34" charset="0"/>
              <a:buChar char="►"/>
              <a:defRPr/>
            </a:lvl2pPr>
            <a:lvl3pPr marL="808038" indent="-234950">
              <a:buFont typeface="Arial" panose="020B0604020202020204" pitchFamily="34" charset="0"/>
              <a:buChar char="●"/>
              <a:tabLst/>
              <a:defRPr/>
            </a:lvl3pPr>
            <a:lvl4pPr marL="1371600" indent="0">
              <a:buNone/>
              <a:defRPr/>
            </a:lvl4pPr>
            <a:lvl5pPr marL="1828800" indent="0">
              <a:buNone/>
              <a:defRPr/>
            </a:lvl5pPr>
          </a:lstStyle>
          <a:p>
            <a:pPr lvl="0"/>
            <a:r>
              <a:rPr lang="en-US" dirty="0"/>
              <a:t>Click to add first-level bullet</a:t>
            </a:r>
          </a:p>
          <a:p>
            <a:pPr lvl="1"/>
            <a:r>
              <a:rPr lang="en-US" dirty="0"/>
              <a:t>Second level</a:t>
            </a:r>
          </a:p>
          <a:p>
            <a:pPr lvl="2"/>
            <a:r>
              <a:rPr lang="en-US" dirty="0"/>
              <a:t>Third level</a:t>
            </a:r>
          </a:p>
        </p:txBody>
      </p:sp>
      <p:sp>
        <p:nvSpPr>
          <p:cNvPr id="6" name="Text Placeholder 1"/>
          <p:cNvSpPr>
            <a:spLocks noGrp="1"/>
          </p:cNvSpPr>
          <p:nvPr>
            <p:ph type="body" sz="quarter" idx="15" hasCustomPrompt="1"/>
          </p:nvPr>
        </p:nvSpPr>
        <p:spPr>
          <a:xfrm>
            <a:off x="141692" y="4152105"/>
            <a:ext cx="4399136" cy="450850"/>
          </a:xfrm>
          <a:ln>
            <a:noFill/>
          </a:ln>
        </p:spPr>
        <p:txBody>
          <a:bodyPr>
            <a:noAutofit/>
          </a:bodyPr>
          <a:lstStyle>
            <a:lvl1pPr marL="0" indent="0" algn="ctr">
              <a:buNone/>
              <a:defRPr sz="1400">
                <a:solidFill>
                  <a:schemeClr val="tx1"/>
                </a:solidFill>
              </a:defRPr>
            </a:lvl1pPr>
            <a:lvl2pPr marL="457200" indent="0">
              <a:buNone/>
              <a:defRPr sz="1400"/>
            </a:lvl2pPr>
            <a:lvl3pPr marL="798513" indent="0">
              <a:buNone/>
              <a:defRPr sz="1400"/>
            </a:lvl3pPr>
            <a:lvl4pPr marL="1371600" indent="0">
              <a:buNone/>
              <a:defRPr sz="1400"/>
            </a:lvl4pPr>
            <a:lvl5pPr marL="1828800" indent="0">
              <a:buNone/>
              <a:defRPr sz="1400"/>
            </a:lvl5pPr>
          </a:lstStyle>
          <a:p>
            <a:pPr lvl="0"/>
            <a:r>
              <a:rPr lang="en-US" dirty="0"/>
              <a:t>Click to add caption</a:t>
            </a:r>
          </a:p>
        </p:txBody>
      </p:sp>
      <p:sp>
        <p:nvSpPr>
          <p:cNvPr id="7" name="Content Placeholder 2"/>
          <p:cNvSpPr>
            <a:spLocks noGrp="1"/>
          </p:cNvSpPr>
          <p:nvPr>
            <p:ph idx="12" hasCustomPrompt="1"/>
          </p:nvPr>
        </p:nvSpPr>
        <p:spPr>
          <a:xfrm>
            <a:off x="4615266" y="1201422"/>
            <a:ext cx="4392207" cy="2856228"/>
          </a:xfrm>
          <a:prstGeom prst="rect">
            <a:avLst/>
          </a:prstGeom>
          <a:ln>
            <a:noFill/>
          </a:ln>
        </p:spPr>
        <p:txBody>
          <a:bodyPr vert="horz" lIns="91440" tIns="45720" rIns="91440" bIns="45720" rtlCol="0">
            <a:normAutofit/>
          </a:bodyPr>
          <a:lstStyle>
            <a:lvl1pPr marL="288925" indent="-288925">
              <a:buFont typeface="Arial" panose="020B0604020202020204" pitchFamily="34" charset="0"/>
              <a:buChar char="►"/>
              <a:defRPr lang="en-US" sz="1800" kern="1200" baseline="0" dirty="0" smtClean="0">
                <a:solidFill>
                  <a:schemeClr val="tx1"/>
                </a:solidFill>
                <a:latin typeface="+mn-lt"/>
                <a:ea typeface="+mn-ea"/>
                <a:cs typeface="+mn-cs"/>
              </a:defRPr>
            </a:lvl1pPr>
            <a:lvl2pPr marL="568325" indent="-284163">
              <a:buFont typeface="Arial" panose="020B0604020202020204" pitchFamily="34" charset="0"/>
              <a:buChar char="►"/>
              <a:defRPr/>
            </a:lvl2pPr>
            <a:lvl3pPr marL="798513" indent="-230188">
              <a:buFont typeface="Arial" panose="020B0604020202020204" pitchFamily="34" charset="0"/>
              <a:buChar char="●"/>
              <a:defRPr/>
            </a:lvl3pPr>
          </a:lstStyle>
          <a:p>
            <a:pPr lvl="0"/>
            <a:r>
              <a:rPr lang="en-US" dirty="0"/>
              <a:t>Click to add first-level bullet</a:t>
            </a:r>
          </a:p>
          <a:p>
            <a:pPr lvl="1"/>
            <a:r>
              <a:rPr lang="en-US" dirty="0"/>
              <a:t>Second level</a:t>
            </a:r>
          </a:p>
          <a:p>
            <a:pPr lvl="2"/>
            <a:r>
              <a:rPr lang="en-US" dirty="0"/>
              <a:t>Third level</a:t>
            </a:r>
          </a:p>
        </p:txBody>
      </p:sp>
      <p:sp>
        <p:nvSpPr>
          <p:cNvPr id="9" name="Text Placeholder 1"/>
          <p:cNvSpPr>
            <a:spLocks noGrp="1"/>
          </p:cNvSpPr>
          <p:nvPr>
            <p:ph type="body" sz="quarter" idx="16" hasCustomPrompt="1"/>
          </p:nvPr>
        </p:nvSpPr>
        <p:spPr>
          <a:xfrm>
            <a:off x="4615266" y="4153263"/>
            <a:ext cx="4399136" cy="450850"/>
          </a:xfrm>
          <a:ln>
            <a:noFill/>
          </a:ln>
        </p:spPr>
        <p:txBody>
          <a:bodyPr>
            <a:noAutofit/>
          </a:bodyPr>
          <a:lstStyle>
            <a:lvl1pPr marL="0" indent="0" algn="ctr">
              <a:buNone/>
              <a:defRPr sz="1400">
                <a:solidFill>
                  <a:schemeClr val="tx1"/>
                </a:solidFill>
              </a:defRPr>
            </a:lvl1pPr>
            <a:lvl2pPr marL="457200" indent="0">
              <a:buNone/>
              <a:defRPr sz="1400"/>
            </a:lvl2pPr>
            <a:lvl3pPr marL="798513" indent="0">
              <a:buNone/>
              <a:defRPr sz="1400"/>
            </a:lvl3pPr>
            <a:lvl4pPr marL="1371600" indent="0">
              <a:buNone/>
              <a:defRPr sz="1400"/>
            </a:lvl4pPr>
            <a:lvl5pPr marL="1828800" indent="0">
              <a:buNone/>
              <a:defRPr sz="1400"/>
            </a:lvl5pPr>
          </a:lstStyle>
          <a:p>
            <a:pPr lvl="0"/>
            <a:r>
              <a:rPr lang="en-US" dirty="0"/>
              <a:t>Click to add caption</a:t>
            </a:r>
          </a:p>
        </p:txBody>
      </p:sp>
      <p:sp>
        <p:nvSpPr>
          <p:cNvPr id="10" name="Source"/>
          <p:cNvSpPr>
            <a:spLocks noGrp="1"/>
          </p:cNvSpPr>
          <p:nvPr>
            <p:ph idx="11" hasCustomPrompt="1"/>
          </p:nvPr>
        </p:nvSpPr>
        <p:spPr>
          <a:xfrm>
            <a:off x="149313" y="4784089"/>
            <a:ext cx="3900173" cy="280036"/>
          </a:xfrm>
          <a:prstGeom prst="rect">
            <a:avLst/>
          </a:prstGeom>
          <a:noFill/>
          <a:ln w="9525" cap="flat" cmpd="sng" algn="ctr">
            <a:noFill/>
            <a:prstDash val="solid"/>
            <a:miter lim="800000"/>
            <a:headEnd type="none" w="med" len="med"/>
            <a:tailEnd type="none" w="med" len="med"/>
          </a:ln>
        </p:spPr>
        <p:txBody>
          <a:bodyPr lIns="0" tIns="0" rIns="0" bIns="0" anchor="b">
            <a:normAutofit/>
          </a:bodyPr>
          <a:lstStyle>
            <a:lvl1pPr marL="0" marR="0" indent="0" algn="l" defTabSz="914400" rtl="0" eaLnBrk="0" fontAlgn="base" latinLnBrk="0" hangingPunct="0">
              <a:lnSpc>
                <a:spcPct val="100000"/>
              </a:lnSpc>
              <a:spcBef>
                <a:spcPts val="0"/>
              </a:spcBef>
              <a:spcAft>
                <a:spcPct val="0"/>
              </a:spcAft>
              <a:buClr>
                <a:srgbClr val="B50D0D"/>
              </a:buClr>
              <a:buSzPct val="100000"/>
              <a:buFont typeface="Wingdings" pitchFamily="-1" charset="2"/>
              <a:buNone/>
              <a:tabLst/>
              <a:defRPr sz="1200" baseline="0">
                <a:solidFill>
                  <a:srgbClr val="000000"/>
                </a:solidFill>
                <a:latin typeface="Calibri"/>
                <a:cs typeface="Calibri"/>
              </a:defRPr>
            </a:lvl1pPr>
            <a:lvl2pPr marL="749300" indent="-406400">
              <a:spcBef>
                <a:spcPts val="0"/>
              </a:spcBef>
              <a:buClr>
                <a:srgbClr val="B50D0D"/>
              </a:buClr>
              <a:buFont typeface="Lucida Grande"/>
              <a:buNone/>
              <a:defRPr sz="1000">
                <a:latin typeface="Georgia"/>
                <a:cs typeface="Georgia"/>
              </a:defRPr>
            </a:lvl2pPr>
            <a:lvl3pPr marL="800100" indent="342900">
              <a:spcBef>
                <a:spcPts val="0"/>
              </a:spcBef>
              <a:buClr>
                <a:srgbClr val="B50D0D"/>
              </a:buClr>
              <a:buNone/>
              <a:defRPr sz="1000" baseline="0">
                <a:latin typeface="Georgia"/>
                <a:cs typeface="Georgia"/>
              </a:defRPr>
            </a:lvl3pPr>
            <a:lvl4pPr>
              <a:buClr>
                <a:srgbClr val="B50D0D"/>
              </a:buClr>
              <a:defRPr sz="2800"/>
            </a:lvl4pPr>
            <a:lvl5pPr>
              <a:buClr>
                <a:srgbClr val="B50D0D"/>
              </a:buClr>
              <a:defRPr sz="2800"/>
            </a:lvl5pPr>
          </a:lstStyle>
          <a:p>
            <a:pPr lvl="0"/>
            <a:r>
              <a:rPr lang="en-US" dirty="0"/>
              <a:t>Click to add source information</a:t>
            </a:r>
          </a:p>
        </p:txBody>
      </p:sp>
      <p:sp>
        <p:nvSpPr>
          <p:cNvPr id="12" name="Source"/>
          <p:cNvSpPr>
            <a:spLocks noGrp="1"/>
          </p:cNvSpPr>
          <p:nvPr>
            <p:ph idx="17" hasCustomPrompt="1"/>
          </p:nvPr>
        </p:nvSpPr>
        <p:spPr>
          <a:xfrm>
            <a:off x="4615266" y="4784089"/>
            <a:ext cx="3900173" cy="280036"/>
          </a:xfrm>
          <a:prstGeom prst="rect">
            <a:avLst/>
          </a:prstGeom>
          <a:noFill/>
          <a:ln w="9525" cap="flat" cmpd="sng" algn="ctr">
            <a:noFill/>
            <a:prstDash val="solid"/>
            <a:miter lim="800000"/>
            <a:headEnd type="none" w="med" len="med"/>
            <a:tailEnd type="none" w="med" len="med"/>
          </a:ln>
        </p:spPr>
        <p:txBody>
          <a:bodyPr lIns="0" tIns="0" rIns="0" bIns="0" anchor="b">
            <a:normAutofit/>
          </a:bodyPr>
          <a:lstStyle>
            <a:lvl1pPr marL="0" marR="0" indent="0" algn="l" defTabSz="914400" rtl="0" eaLnBrk="0" fontAlgn="base" latinLnBrk="0" hangingPunct="0">
              <a:lnSpc>
                <a:spcPct val="100000"/>
              </a:lnSpc>
              <a:spcBef>
                <a:spcPts val="0"/>
              </a:spcBef>
              <a:spcAft>
                <a:spcPct val="0"/>
              </a:spcAft>
              <a:buClr>
                <a:srgbClr val="B50D0D"/>
              </a:buClr>
              <a:buSzPct val="100000"/>
              <a:buFont typeface="Wingdings" pitchFamily="-1" charset="2"/>
              <a:buNone/>
              <a:tabLst/>
              <a:defRPr sz="1200" baseline="0">
                <a:solidFill>
                  <a:srgbClr val="000000"/>
                </a:solidFill>
                <a:latin typeface="Calibri"/>
                <a:cs typeface="Calibri"/>
              </a:defRPr>
            </a:lvl1pPr>
            <a:lvl2pPr marL="749300" indent="-406400">
              <a:spcBef>
                <a:spcPts val="0"/>
              </a:spcBef>
              <a:buClr>
                <a:srgbClr val="B50D0D"/>
              </a:buClr>
              <a:buFont typeface="Lucida Grande"/>
              <a:buNone/>
              <a:defRPr sz="1000">
                <a:latin typeface="Georgia"/>
                <a:cs typeface="Georgia"/>
              </a:defRPr>
            </a:lvl2pPr>
            <a:lvl3pPr marL="800100" indent="342900">
              <a:spcBef>
                <a:spcPts val="0"/>
              </a:spcBef>
              <a:buClr>
                <a:srgbClr val="B50D0D"/>
              </a:buClr>
              <a:buNone/>
              <a:defRPr sz="1000" baseline="0">
                <a:latin typeface="Georgia"/>
                <a:cs typeface="Georgia"/>
              </a:defRPr>
            </a:lvl3pPr>
            <a:lvl4pPr>
              <a:buClr>
                <a:srgbClr val="B50D0D"/>
              </a:buClr>
              <a:defRPr sz="2800"/>
            </a:lvl4pPr>
            <a:lvl5pPr>
              <a:buClr>
                <a:srgbClr val="B50D0D"/>
              </a:buClr>
              <a:defRPr sz="2800"/>
            </a:lvl5pPr>
          </a:lstStyle>
          <a:p>
            <a:pPr lvl="0"/>
            <a:r>
              <a:rPr lang="en-US" dirty="0"/>
              <a:t>Click to add source information</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 column with top captions">
    <p:bg>
      <p:bgPr>
        <a:solidFill>
          <a:srgbClr val="FFFFFF"/>
        </a:solidFill>
        <a:effectLst/>
      </p:bgPr>
    </p:bg>
    <p:spTree>
      <p:nvGrpSpPr>
        <p:cNvPr id="1" name=""/>
        <p:cNvGrpSpPr/>
        <p:nvPr/>
      </p:nvGrpSpPr>
      <p:grpSpPr>
        <a:xfrm>
          <a:off x="0" y="0"/>
          <a:ext cx="0" cy="0"/>
          <a:chOff x="0" y="0"/>
          <a:chExt cx="0" cy="0"/>
        </a:xfrm>
      </p:grpSpPr>
      <p:sp>
        <p:nvSpPr>
          <p:cNvPr id="16" name="Title 1"/>
          <p:cNvSpPr>
            <a:spLocks noGrp="1"/>
          </p:cNvSpPr>
          <p:nvPr>
            <p:ph type="title" hasCustomPrompt="1"/>
          </p:nvPr>
        </p:nvSpPr>
        <p:spPr>
          <a:xfrm>
            <a:off x="149313" y="53975"/>
            <a:ext cx="8858161" cy="857250"/>
          </a:xfrm>
          <a:prstGeom prst="rect">
            <a:avLst/>
          </a:prstGeom>
        </p:spPr>
        <p:txBody>
          <a:bodyPr vert="horz" lIns="91440" tIns="45720" rIns="91440" bIns="45720" rtlCol="0" anchor="ctr">
            <a:normAutofit/>
          </a:bodyPr>
          <a:lstStyle>
            <a:lvl1pPr>
              <a:defRPr baseline="0"/>
            </a:lvl1pPr>
          </a:lstStyle>
          <a:p>
            <a:r>
              <a:rPr lang="en-US" dirty="0"/>
              <a:t>Click to add slide title</a:t>
            </a:r>
          </a:p>
        </p:txBody>
      </p:sp>
      <p:sp>
        <p:nvSpPr>
          <p:cNvPr id="6" name="Text Placeholder 1"/>
          <p:cNvSpPr>
            <a:spLocks noGrp="1"/>
          </p:cNvSpPr>
          <p:nvPr>
            <p:ph type="body" sz="quarter" idx="15" hasCustomPrompt="1"/>
          </p:nvPr>
        </p:nvSpPr>
        <p:spPr>
          <a:xfrm>
            <a:off x="141692" y="1227965"/>
            <a:ext cx="4399136" cy="450850"/>
          </a:xfrm>
          <a:ln>
            <a:noFill/>
          </a:ln>
        </p:spPr>
        <p:txBody>
          <a:bodyPr>
            <a:noAutofit/>
          </a:bodyPr>
          <a:lstStyle>
            <a:lvl1pPr marL="0" indent="0" algn="ctr">
              <a:buNone/>
              <a:defRPr sz="1800">
                <a:solidFill>
                  <a:schemeClr val="tx1"/>
                </a:solidFill>
              </a:defRPr>
            </a:lvl1pPr>
            <a:lvl2pPr marL="457200" indent="0">
              <a:buNone/>
              <a:defRPr sz="1400"/>
            </a:lvl2pPr>
            <a:lvl3pPr marL="798513" indent="0">
              <a:buNone/>
              <a:defRPr sz="1400"/>
            </a:lvl3pPr>
            <a:lvl4pPr marL="1371600" indent="0">
              <a:buNone/>
              <a:defRPr sz="1400"/>
            </a:lvl4pPr>
            <a:lvl5pPr marL="1828800" indent="0">
              <a:buNone/>
              <a:defRPr sz="1400"/>
            </a:lvl5pPr>
          </a:lstStyle>
          <a:p>
            <a:pPr lvl="0"/>
            <a:r>
              <a:rPr lang="en-US" dirty="0"/>
              <a:t>Click to add caption</a:t>
            </a:r>
          </a:p>
        </p:txBody>
      </p:sp>
      <p:sp>
        <p:nvSpPr>
          <p:cNvPr id="8" name="Content Placeholder 1"/>
          <p:cNvSpPr>
            <a:spLocks noGrp="1"/>
          </p:cNvSpPr>
          <p:nvPr>
            <p:ph idx="13" hasCustomPrompt="1"/>
          </p:nvPr>
        </p:nvSpPr>
        <p:spPr>
          <a:xfrm>
            <a:off x="149314" y="1744130"/>
            <a:ext cx="4391514" cy="2857499"/>
          </a:xfrm>
          <a:ln>
            <a:noFill/>
          </a:ln>
        </p:spPr>
        <p:txBody>
          <a:bodyPr/>
          <a:lstStyle>
            <a:lvl1pPr marL="288925" indent="-288925">
              <a:buFont typeface="Arial" panose="020B0604020202020204" pitchFamily="34" charset="0"/>
              <a:buChar char="►"/>
              <a:defRPr baseline="0"/>
            </a:lvl1pPr>
            <a:lvl2pPr marL="568325" indent="-284163">
              <a:buFont typeface="Arial" panose="020B0604020202020204" pitchFamily="34" charset="0"/>
              <a:buChar char="►"/>
              <a:defRPr/>
            </a:lvl2pPr>
            <a:lvl3pPr marL="808038" indent="-234950">
              <a:buFont typeface="Arial" panose="020B0604020202020204" pitchFamily="34" charset="0"/>
              <a:buChar char="●"/>
              <a:tabLst/>
              <a:defRPr/>
            </a:lvl3pPr>
            <a:lvl4pPr marL="1371600" indent="0">
              <a:buNone/>
              <a:defRPr/>
            </a:lvl4pPr>
            <a:lvl5pPr marL="1828800" indent="0">
              <a:buNone/>
              <a:defRPr/>
            </a:lvl5pPr>
          </a:lstStyle>
          <a:p>
            <a:pPr lvl="0"/>
            <a:r>
              <a:rPr lang="en-US" dirty="0"/>
              <a:t>Click to add first-level bullet</a:t>
            </a:r>
          </a:p>
          <a:p>
            <a:pPr lvl="1"/>
            <a:r>
              <a:rPr lang="en-US" dirty="0"/>
              <a:t>Second level</a:t>
            </a:r>
          </a:p>
          <a:p>
            <a:pPr lvl="2"/>
            <a:r>
              <a:rPr lang="en-US" dirty="0"/>
              <a:t>Third level</a:t>
            </a:r>
          </a:p>
        </p:txBody>
      </p:sp>
      <p:sp>
        <p:nvSpPr>
          <p:cNvPr id="9" name="Text Placeholder 1"/>
          <p:cNvSpPr>
            <a:spLocks noGrp="1"/>
          </p:cNvSpPr>
          <p:nvPr>
            <p:ph type="body" sz="quarter" idx="16" hasCustomPrompt="1"/>
          </p:nvPr>
        </p:nvSpPr>
        <p:spPr>
          <a:xfrm>
            <a:off x="4615266" y="1229123"/>
            <a:ext cx="4399136" cy="450850"/>
          </a:xfrm>
          <a:ln>
            <a:noFill/>
          </a:ln>
        </p:spPr>
        <p:txBody>
          <a:bodyPr>
            <a:noAutofit/>
          </a:bodyPr>
          <a:lstStyle>
            <a:lvl1pPr marL="0" indent="0" algn="ctr">
              <a:buNone/>
              <a:defRPr sz="1800">
                <a:solidFill>
                  <a:schemeClr val="tx1"/>
                </a:solidFill>
              </a:defRPr>
            </a:lvl1pPr>
            <a:lvl2pPr marL="457200" indent="0">
              <a:buNone/>
              <a:defRPr sz="1400"/>
            </a:lvl2pPr>
            <a:lvl3pPr marL="798513" indent="0">
              <a:buNone/>
              <a:defRPr sz="1400"/>
            </a:lvl3pPr>
            <a:lvl4pPr marL="1371600" indent="0">
              <a:buNone/>
              <a:defRPr sz="1400"/>
            </a:lvl4pPr>
            <a:lvl5pPr marL="1828800" indent="0">
              <a:buNone/>
              <a:defRPr sz="1400"/>
            </a:lvl5pPr>
          </a:lstStyle>
          <a:p>
            <a:pPr lvl="0"/>
            <a:r>
              <a:rPr lang="en-US" dirty="0"/>
              <a:t>Click to add caption</a:t>
            </a:r>
          </a:p>
        </p:txBody>
      </p:sp>
      <p:sp>
        <p:nvSpPr>
          <p:cNvPr id="7" name="Content Placeholder 2"/>
          <p:cNvSpPr>
            <a:spLocks noGrp="1"/>
          </p:cNvSpPr>
          <p:nvPr>
            <p:ph idx="12" hasCustomPrompt="1"/>
          </p:nvPr>
        </p:nvSpPr>
        <p:spPr>
          <a:xfrm>
            <a:off x="4615266" y="1745401"/>
            <a:ext cx="4392207" cy="2856228"/>
          </a:xfrm>
          <a:prstGeom prst="rect">
            <a:avLst/>
          </a:prstGeom>
          <a:ln>
            <a:noFill/>
          </a:ln>
        </p:spPr>
        <p:txBody>
          <a:bodyPr vert="horz" lIns="91440" tIns="45720" rIns="91440" bIns="45720" rtlCol="0">
            <a:normAutofit/>
          </a:bodyPr>
          <a:lstStyle>
            <a:lvl1pPr marL="288925" indent="-288925">
              <a:buFont typeface="Arial" panose="020B0604020202020204" pitchFamily="34" charset="0"/>
              <a:buChar char="►"/>
              <a:defRPr lang="en-US" sz="1800" kern="1200" baseline="0" dirty="0" smtClean="0">
                <a:solidFill>
                  <a:schemeClr val="tx1"/>
                </a:solidFill>
                <a:latin typeface="+mn-lt"/>
                <a:ea typeface="+mn-ea"/>
                <a:cs typeface="+mn-cs"/>
              </a:defRPr>
            </a:lvl1pPr>
            <a:lvl2pPr marL="568325" indent="-284163">
              <a:buFont typeface="Arial" panose="020B0604020202020204" pitchFamily="34" charset="0"/>
              <a:buChar char="►"/>
              <a:defRPr/>
            </a:lvl2pPr>
            <a:lvl3pPr marL="798513" indent="-230188">
              <a:buFont typeface="Arial" panose="020B0604020202020204" pitchFamily="34" charset="0"/>
              <a:buChar char="●"/>
              <a:defRPr/>
            </a:lvl3pPr>
          </a:lstStyle>
          <a:p>
            <a:pPr lvl="0"/>
            <a:r>
              <a:rPr lang="en-US" dirty="0"/>
              <a:t>Click to add first-level bullet</a:t>
            </a:r>
          </a:p>
          <a:p>
            <a:pPr lvl="1"/>
            <a:r>
              <a:rPr lang="en-US" dirty="0"/>
              <a:t>Second level</a:t>
            </a:r>
          </a:p>
          <a:p>
            <a:pPr lvl="2"/>
            <a:r>
              <a:rPr lang="en-US" dirty="0"/>
              <a:t>Third level</a:t>
            </a:r>
          </a:p>
        </p:txBody>
      </p:sp>
      <p:sp>
        <p:nvSpPr>
          <p:cNvPr id="10" name="Source"/>
          <p:cNvSpPr>
            <a:spLocks noGrp="1"/>
          </p:cNvSpPr>
          <p:nvPr>
            <p:ph idx="11" hasCustomPrompt="1"/>
          </p:nvPr>
        </p:nvSpPr>
        <p:spPr>
          <a:xfrm>
            <a:off x="149313" y="4784089"/>
            <a:ext cx="8131087" cy="280036"/>
          </a:xfrm>
          <a:prstGeom prst="rect">
            <a:avLst/>
          </a:prstGeom>
          <a:noFill/>
          <a:ln w="9525" cap="flat" cmpd="sng" algn="ctr">
            <a:noFill/>
            <a:prstDash val="solid"/>
            <a:miter lim="800000"/>
            <a:headEnd type="none" w="med" len="med"/>
            <a:tailEnd type="none" w="med" len="med"/>
          </a:ln>
        </p:spPr>
        <p:txBody>
          <a:bodyPr lIns="0" tIns="0" rIns="0" bIns="0" anchor="b">
            <a:normAutofit/>
          </a:bodyPr>
          <a:lstStyle>
            <a:lvl1pPr marL="0" marR="0" indent="0" algn="l" defTabSz="914400" rtl="0" eaLnBrk="0" fontAlgn="base" latinLnBrk="0" hangingPunct="0">
              <a:lnSpc>
                <a:spcPct val="100000"/>
              </a:lnSpc>
              <a:spcBef>
                <a:spcPts val="0"/>
              </a:spcBef>
              <a:spcAft>
                <a:spcPct val="0"/>
              </a:spcAft>
              <a:buClr>
                <a:srgbClr val="B50D0D"/>
              </a:buClr>
              <a:buSzPct val="100000"/>
              <a:buFont typeface="Wingdings" pitchFamily="-1" charset="2"/>
              <a:buNone/>
              <a:tabLst/>
              <a:defRPr sz="1200" baseline="0">
                <a:solidFill>
                  <a:srgbClr val="000000"/>
                </a:solidFill>
                <a:latin typeface="Calibri"/>
                <a:cs typeface="Calibri"/>
              </a:defRPr>
            </a:lvl1pPr>
            <a:lvl2pPr marL="749300" indent="-406400">
              <a:spcBef>
                <a:spcPts val="0"/>
              </a:spcBef>
              <a:buClr>
                <a:srgbClr val="B50D0D"/>
              </a:buClr>
              <a:buFont typeface="Lucida Grande"/>
              <a:buNone/>
              <a:defRPr sz="1000">
                <a:latin typeface="Georgia"/>
                <a:cs typeface="Georgia"/>
              </a:defRPr>
            </a:lvl2pPr>
            <a:lvl3pPr marL="800100" indent="342900">
              <a:spcBef>
                <a:spcPts val="0"/>
              </a:spcBef>
              <a:buClr>
                <a:srgbClr val="B50D0D"/>
              </a:buClr>
              <a:buNone/>
              <a:defRPr sz="1000" baseline="0">
                <a:latin typeface="Georgia"/>
                <a:cs typeface="Georgia"/>
              </a:defRPr>
            </a:lvl3pPr>
            <a:lvl4pPr>
              <a:buClr>
                <a:srgbClr val="B50D0D"/>
              </a:buClr>
              <a:defRPr sz="2800"/>
            </a:lvl4pPr>
            <a:lvl5pPr>
              <a:buClr>
                <a:srgbClr val="B50D0D"/>
              </a:buClr>
              <a:defRPr sz="2800"/>
            </a:lvl5pPr>
          </a:lstStyle>
          <a:p>
            <a:pPr lvl="0"/>
            <a:r>
              <a:rPr lang="en-US" dirty="0"/>
              <a:t>Click to add source information</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 column quote">
    <p:bg>
      <p:bgPr>
        <a:solidFill>
          <a:srgbClr val="FFFFFF"/>
        </a:solidFill>
        <a:effectLst/>
      </p:bgPr>
    </p:bg>
    <p:spTree>
      <p:nvGrpSpPr>
        <p:cNvPr id="1" name=""/>
        <p:cNvGrpSpPr/>
        <p:nvPr/>
      </p:nvGrpSpPr>
      <p:grpSpPr>
        <a:xfrm>
          <a:off x="0" y="0"/>
          <a:ext cx="0" cy="0"/>
          <a:chOff x="0" y="0"/>
          <a:chExt cx="0" cy="0"/>
        </a:xfrm>
      </p:grpSpPr>
      <p:sp>
        <p:nvSpPr>
          <p:cNvPr id="16" name="Title 1"/>
          <p:cNvSpPr>
            <a:spLocks noGrp="1"/>
          </p:cNvSpPr>
          <p:nvPr>
            <p:ph type="title" hasCustomPrompt="1"/>
          </p:nvPr>
        </p:nvSpPr>
        <p:spPr>
          <a:xfrm>
            <a:off x="149313" y="53975"/>
            <a:ext cx="8858161" cy="857250"/>
          </a:xfrm>
          <a:prstGeom prst="rect">
            <a:avLst/>
          </a:prstGeom>
        </p:spPr>
        <p:txBody>
          <a:bodyPr vert="horz" lIns="91440" tIns="45720" rIns="91440" bIns="45720" rtlCol="0" anchor="ctr">
            <a:normAutofit/>
          </a:bodyPr>
          <a:lstStyle>
            <a:lvl1pPr>
              <a:defRPr baseline="0"/>
            </a:lvl1pPr>
          </a:lstStyle>
          <a:p>
            <a:r>
              <a:rPr lang="en-US" dirty="0"/>
              <a:t>Click to add slide title</a:t>
            </a:r>
          </a:p>
        </p:txBody>
      </p:sp>
      <p:sp>
        <p:nvSpPr>
          <p:cNvPr id="9" name="Content Placeholder 1"/>
          <p:cNvSpPr>
            <a:spLocks noGrp="1"/>
          </p:cNvSpPr>
          <p:nvPr>
            <p:ph idx="1" hasCustomPrompt="1"/>
          </p:nvPr>
        </p:nvSpPr>
        <p:spPr>
          <a:xfrm>
            <a:off x="149313" y="1200151"/>
            <a:ext cx="4412527" cy="3394472"/>
          </a:xfrm>
          <a:ln>
            <a:solidFill>
              <a:schemeClr val="bg1">
                <a:lumMod val="75000"/>
              </a:schemeClr>
            </a:solidFill>
            <a:prstDash val="sysDash"/>
          </a:ln>
        </p:spPr>
        <p:txBody>
          <a:bodyPr anchor="ctr"/>
          <a:lstStyle>
            <a:lvl1pPr marL="0" indent="0">
              <a:buNone/>
              <a:defRPr baseline="0">
                <a:latin typeface="Times New Roman"/>
                <a:cs typeface="Times New Roman"/>
              </a:defRPr>
            </a:lvl1pPr>
            <a:lvl2pPr marL="568325" indent="-284163">
              <a:defRPr/>
            </a:lvl2pPr>
            <a:lvl3pPr marL="568325" indent="234950">
              <a:defRPr/>
            </a:lvl3pPr>
            <a:lvl4pPr marL="1371600" indent="0">
              <a:buNone/>
              <a:defRPr/>
            </a:lvl4pPr>
            <a:lvl5pPr marL="1828800" indent="0">
              <a:buNone/>
              <a:defRPr/>
            </a:lvl5pPr>
          </a:lstStyle>
          <a:p>
            <a:pPr lvl="0"/>
            <a:r>
              <a:rPr lang="en-US" dirty="0"/>
              <a:t>Click to add quote</a:t>
            </a:r>
          </a:p>
        </p:txBody>
      </p:sp>
      <p:sp>
        <p:nvSpPr>
          <p:cNvPr id="7" name="Content Placeholder 2"/>
          <p:cNvSpPr>
            <a:spLocks noGrp="1"/>
          </p:cNvSpPr>
          <p:nvPr>
            <p:ph idx="12" hasCustomPrompt="1"/>
          </p:nvPr>
        </p:nvSpPr>
        <p:spPr>
          <a:xfrm>
            <a:off x="4615266" y="1201422"/>
            <a:ext cx="4392207" cy="3394472"/>
          </a:xfrm>
          <a:prstGeom prst="rect">
            <a:avLst/>
          </a:prstGeom>
          <a:ln>
            <a:solidFill>
              <a:schemeClr val="bg1">
                <a:lumMod val="75000"/>
              </a:schemeClr>
            </a:solidFill>
          </a:ln>
        </p:spPr>
        <p:txBody>
          <a:bodyPr vert="horz" lIns="91440" tIns="45720" rIns="91440" bIns="45720" rtlCol="0">
            <a:normAutofit/>
          </a:bodyPr>
          <a:lstStyle>
            <a:lvl1pPr marL="288925" indent="-288925">
              <a:buFont typeface="Arial" panose="020B0604020202020204" pitchFamily="34" charset="0"/>
              <a:buChar char="►"/>
              <a:defRPr lang="en-US" sz="1800" kern="1200" baseline="0" dirty="0" smtClean="0">
                <a:solidFill>
                  <a:schemeClr val="tx1"/>
                </a:solidFill>
                <a:latin typeface="+mn-lt"/>
                <a:ea typeface="+mn-ea"/>
                <a:cs typeface="+mn-cs"/>
              </a:defRPr>
            </a:lvl1pPr>
            <a:lvl2pPr marL="568325" indent="-284163">
              <a:buFont typeface="Arial" panose="020B0604020202020204" pitchFamily="34" charset="0"/>
              <a:buChar char="►"/>
              <a:defRPr/>
            </a:lvl2pPr>
            <a:lvl3pPr marL="798513" indent="-230188">
              <a:buFont typeface="Arial" panose="020B0604020202020204" pitchFamily="34" charset="0"/>
              <a:buChar char="●"/>
              <a:defRPr/>
            </a:lvl3pPr>
          </a:lstStyle>
          <a:p>
            <a:pPr lvl="0"/>
            <a:r>
              <a:rPr lang="en-US" dirty="0"/>
              <a:t>Click to add first-level bullet</a:t>
            </a:r>
          </a:p>
          <a:p>
            <a:pPr lvl="1"/>
            <a:r>
              <a:rPr lang="en-US" dirty="0"/>
              <a:t>Second level</a:t>
            </a:r>
          </a:p>
          <a:p>
            <a:pPr lvl="2"/>
            <a:r>
              <a:rPr lang="en-US" dirty="0"/>
              <a:t>Third level</a:t>
            </a:r>
          </a:p>
        </p:txBody>
      </p:sp>
      <p:sp>
        <p:nvSpPr>
          <p:cNvPr id="10" name="Source"/>
          <p:cNvSpPr>
            <a:spLocks noGrp="1"/>
          </p:cNvSpPr>
          <p:nvPr>
            <p:ph idx="11" hasCustomPrompt="1"/>
          </p:nvPr>
        </p:nvSpPr>
        <p:spPr>
          <a:xfrm>
            <a:off x="149313" y="4784089"/>
            <a:ext cx="8131087" cy="280036"/>
          </a:xfrm>
          <a:prstGeom prst="rect">
            <a:avLst/>
          </a:prstGeom>
          <a:noFill/>
          <a:ln w="9525" cap="flat" cmpd="sng" algn="ctr">
            <a:noFill/>
            <a:prstDash val="solid"/>
            <a:miter lim="800000"/>
            <a:headEnd type="none" w="med" len="med"/>
            <a:tailEnd type="none" w="med" len="med"/>
          </a:ln>
        </p:spPr>
        <p:txBody>
          <a:bodyPr lIns="0" tIns="0" rIns="0" bIns="0" anchor="b">
            <a:normAutofit/>
          </a:bodyPr>
          <a:lstStyle>
            <a:lvl1pPr marL="0" marR="0" indent="0" algn="l" defTabSz="914400" rtl="0" eaLnBrk="0" fontAlgn="base" latinLnBrk="0" hangingPunct="0">
              <a:lnSpc>
                <a:spcPct val="100000"/>
              </a:lnSpc>
              <a:spcBef>
                <a:spcPts val="0"/>
              </a:spcBef>
              <a:spcAft>
                <a:spcPct val="0"/>
              </a:spcAft>
              <a:buClr>
                <a:srgbClr val="B50D0D"/>
              </a:buClr>
              <a:buSzPct val="100000"/>
              <a:buFont typeface="Wingdings" pitchFamily="-1" charset="2"/>
              <a:buNone/>
              <a:tabLst/>
              <a:defRPr sz="1200" baseline="0">
                <a:solidFill>
                  <a:srgbClr val="000000"/>
                </a:solidFill>
                <a:latin typeface="Calibri"/>
                <a:cs typeface="Calibri"/>
              </a:defRPr>
            </a:lvl1pPr>
            <a:lvl2pPr marL="749300" indent="-406400">
              <a:spcBef>
                <a:spcPts val="0"/>
              </a:spcBef>
              <a:buClr>
                <a:srgbClr val="B50D0D"/>
              </a:buClr>
              <a:buFont typeface="Lucida Grande"/>
              <a:buNone/>
              <a:defRPr sz="1000">
                <a:latin typeface="Georgia"/>
                <a:cs typeface="Georgia"/>
              </a:defRPr>
            </a:lvl2pPr>
            <a:lvl3pPr marL="800100" indent="342900">
              <a:spcBef>
                <a:spcPts val="0"/>
              </a:spcBef>
              <a:buClr>
                <a:srgbClr val="B50D0D"/>
              </a:buClr>
              <a:buNone/>
              <a:defRPr sz="1000" baseline="0">
                <a:latin typeface="Georgia"/>
                <a:cs typeface="Georgia"/>
              </a:defRPr>
            </a:lvl3pPr>
            <a:lvl4pPr>
              <a:buClr>
                <a:srgbClr val="B50D0D"/>
              </a:buClr>
              <a:defRPr sz="2800"/>
            </a:lvl4pPr>
            <a:lvl5pPr>
              <a:buClr>
                <a:srgbClr val="B50D0D"/>
              </a:buClr>
              <a:defRPr sz="2800"/>
            </a:lvl5pPr>
          </a:lstStyle>
          <a:p>
            <a:pPr lvl="0"/>
            <a:r>
              <a:rPr lang="en-US" dirty="0"/>
              <a:t>Click to add source information</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normal with table title">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add slide title</a:t>
            </a:r>
          </a:p>
        </p:txBody>
      </p:sp>
      <p:sp>
        <p:nvSpPr>
          <p:cNvPr id="6" name="Text Placeholder 1"/>
          <p:cNvSpPr>
            <a:spLocks noGrp="1"/>
          </p:cNvSpPr>
          <p:nvPr>
            <p:ph type="body" sz="quarter" idx="14" hasCustomPrompt="1"/>
          </p:nvPr>
        </p:nvSpPr>
        <p:spPr>
          <a:xfrm>
            <a:off x="149225" y="1078230"/>
            <a:ext cx="8858250" cy="384175"/>
          </a:xfrm>
          <a:ln>
            <a:noFill/>
          </a:ln>
        </p:spPr>
        <p:txBody>
          <a:bodyPr/>
          <a:lstStyle>
            <a:lvl1pPr marL="0" indent="0" algn="ctr">
              <a:buNone/>
              <a:defRPr baseline="0"/>
            </a:lvl1pPr>
          </a:lstStyle>
          <a:p>
            <a:pPr lvl="0"/>
            <a:r>
              <a:rPr lang="en-US" dirty="0"/>
              <a:t>Click to add table title</a:t>
            </a:r>
          </a:p>
        </p:txBody>
      </p:sp>
      <p:sp>
        <p:nvSpPr>
          <p:cNvPr id="3" name="Content Placeholder 1"/>
          <p:cNvSpPr>
            <a:spLocks noGrp="1"/>
          </p:cNvSpPr>
          <p:nvPr>
            <p:ph idx="1" hasCustomPrompt="1"/>
          </p:nvPr>
        </p:nvSpPr>
        <p:spPr>
          <a:xfrm>
            <a:off x="149313" y="1545021"/>
            <a:ext cx="8858161" cy="3049602"/>
          </a:xfrm>
        </p:spPr>
        <p:txBody>
          <a:bodyPr/>
          <a:lstStyle>
            <a:lvl1pPr marL="288925" indent="-288925">
              <a:buFont typeface="Arial" panose="020B0604020202020204" pitchFamily="34" charset="0"/>
              <a:buChar char="►"/>
              <a:defRPr baseline="0"/>
            </a:lvl1pPr>
            <a:lvl2pPr marL="568325" indent="-284163">
              <a:buFont typeface="Arial" panose="020B0604020202020204" pitchFamily="34" charset="0"/>
              <a:buChar char="►"/>
              <a:defRPr/>
            </a:lvl2pPr>
            <a:lvl3pPr marL="808038" indent="-234950">
              <a:buFont typeface="Arial" panose="020B0604020202020204" pitchFamily="34" charset="0"/>
              <a:buChar char="●"/>
              <a:tabLst/>
              <a:defRPr/>
            </a:lvl3pPr>
            <a:lvl4pPr marL="1371600" indent="0">
              <a:buNone/>
              <a:defRPr/>
            </a:lvl4pPr>
            <a:lvl5pPr marL="1828800" indent="0">
              <a:buNone/>
              <a:defRPr/>
            </a:lvl5pPr>
          </a:lstStyle>
          <a:p>
            <a:pPr lvl="0"/>
            <a:r>
              <a:rPr lang="en-US" dirty="0"/>
              <a:t>Click to add first-level bullet</a:t>
            </a:r>
          </a:p>
          <a:p>
            <a:pPr lvl="1"/>
            <a:r>
              <a:rPr lang="en-US" dirty="0"/>
              <a:t>Second level</a:t>
            </a:r>
          </a:p>
          <a:p>
            <a:pPr lvl="2"/>
            <a:r>
              <a:rPr lang="en-US" dirty="0"/>
              <a:t>Third level</a:t>
            </a:r>
          </a:p>
        </p:txBody>
      </p:sp>
      <p:sp>
        <p:nvSpPr>
          <p:cNvPr id="5" name="Source"/>
          <p:cNvSpPr>
            <a:spLocks noGrp="1"/>
          </p:cNvSpPr>
          <p:nvPr>
            <p:ph idx="11" hasCustomPrompt="1"/>
          </p:nvPr>
        </p:nvSpPr>
        <p:spPr>
          <a:xfrm>
            <a:off x="149313" y="4784089"/>
            <a:ext cx="8131087" cy="280036"/>
          </a:xfrm>
          <a:prstGeom prst="rect">
            <a:avLst/>
          </a:prstGeom>
          <a:noFill/>
          <a:ln w="9525" cap="flat" cmpd="sng" algn="ctr">
            <a:noFill/>
            <a:prstDash val="solid"/>
            <a:miter lim="800000"/>
            <a:headEnd type="none" w="med" len="med"/>
            <a:tailEnd type="none" w="med" len="med"/>
          </a:ln>
        </p:spPr>
        <p:txBody>
          <a:bodyPr lIns="0" tIns="0" rIns="0" bIns="0" anchor="b">
            <a:normAutofit/>
          </a:bodyPr>
          <a:lstStyle>
            <a:lvl1pPr marL="0" marR="0" indent="0" algn="l" defTabSz="914400" rtl="0" eaLnBrk="0" fontAlgn="base" latinLnBrk="0" hangingPunct="0">
              <a:lnSpc>
                <a:spcPct val="100000"/>
              </a:lnSpc>
              <a:spcBef>
                <a:spcPts val="0"/>
              </a:spcBef>
              <a:spcAft>
                <a:spcPct val="0"/>
              </a:spcAft>
              <a:buClr>
                <a:srgbClr val="B50D0D"/>
              </a:buClr>
              <a:buSzPct val="100000"/>
              <a:buFont typeface="Wingdings" pitchFamily="-1" charset="2"/>
              <a:buNone/>
              <a:tabLst/>
              <a:defRPr sz="1200" baseline="0">
                <a:solidFill>
                  <a:srgbClr val="000000"/>
                </a:solidFill>
                <a:latin typeface="Calibri"/>
                <a:cs typeface="Calibri"/>
              </a:defRPr>
            </a:lvl1pPr>
            <a:lvl2pPr marL="749300" indent="-406400">
              <a:spcBef>
                <a:spcPts val="0"/>
              </a:spcBef>
              <a:buClr>
                <a:srgbClr val="B50D0D"/>
              </a:buClr>
              <a:buFont typeface="Lucida Grande"/>
              <a:buNone/>
              <a:defRPr sz="1000">
                <a:latin typeface="Georgia"/>
                <a:cs typeface="Georgia"/>
              </a:defRPr>
            </a:lvl2pPr>
            <a:lvl3pPr marL="800100" indent="342900">
              <a:spcBef>
                <a:spcPts val="0"/>
              </a:spcBef>
              <a:buClr>
                <a:srgbClr val="B50D0D"/>
              </a:buClr>
              <a:buNone/>
              <a:defRPr sz="1000" baseline="0">
                <a:latin typeface="Georgia"/>
                <a:cs typeface="Georgia"/>
              </a:defRPr>
            </a:lvl3pPr>
            <a:lvl4pPr>
              <a:buClr>
                <a:srgbClr val="B50D0D"/>
              </a:buClr>
              <a:defRPr sz="2800"/>
            </a:lvl4pPr>
            <a:lvl5pPr>
              <a:buClr>
                <a:srgbClr val="B50D0D"/>
              </a:buClr>
              <a:defRPr sz="2800"/>
            </a:lvl5pPr>
          </a:lstStyle>
          <a:p>
            <a:pPr lvl="0"/>
            <a:r>
              <a:rPr lang="en-US" dirty="0"/>
              <a:t>Click to add source information</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 column with table title left">
    <p:bg>
      <p:bgPr>
        <a:solidFill>
          <a:srgbClr val="FFFFFF"/>
        </a:solidFill>
        <a:effectLst/>
      </p:bgPr>
    </p:bg>
    <p:spTree>
      <p:nvGrpSpPr>
        <p:cNvPr id="1" name=""/>
        <p:cNvGrpSpPr/>
        <p:nvPr/>
      </p:nvGrpSpPr>
      <p:grpSpPr>
        <a:xfrm>
          <a:off x="0" y="0"/>
          <a:ext cx="0" cy="0"/>
          <a:chOff x="0" y="0"/>
          <a:chExt cx="0" cy="0"/>
        </a:xfrm>
      </p:grpSpPr>
      <p:sp>
        <p:nvSpPr>
          <p:cNvPr id="16" name="Title 1"/>
          <p:cNvSpPr>
            <a:spLocks noGrp="1"/>
          </p:cNvSpPr>
          <p:nvPr>
            <p:ph type="title" hasCustomPrompt="1"/>
          </p:nvPr>
        </p:nvSpPr>
        <p:spPr>
          <a:xfrm>
            <a:off x="149313" y="53975"/>
            <a:ext cx="8858161" cy="857250"/>
          </a:xfrm>
          <a:prstGeom prst="rect">
            <a:avLst/>
          </a:prstGeom>
        </p:spPr>
        <p:txBody>
          <a:bodyPr vert="horz" lIns="91440" tIns="45720" rIns="91440" bIns="45720" rtlCol="0" anchor="ctr">
            <a:normAutofit/>
          </a:bodyPr>
          <a:lstStyle>
            <a:lvl1pPr>
              <a:defRPr baseline="0"/>
            </a:lvl1pPr>
          </a:lstStyle>
          <a:p>
            <a:r>
              <a:rPr lang="en-US" dirty="0"/>
              <a:t>Click to add slide title</a:t>
            </a:r>
          </a:p>
        </p:txBody>
      </p:sp>
      <p:sp>
        <p:nvSpPr>
          <p:cNvPr id="9" name="Text Placeholder 1"/>
          <p:cNvSpPr>
            <a:spLocks noGrp="1"/>
          </p:cNvSpPr>
          <p:nvPr>
            <p:ph type="body" sz="quarter" idx="14" hasCustomPrompt="1"/>
          </p:nvPr>
        </p:nvSpPr>
        <p:spPr>
          <a:xfrm>
            <a:off x="149312" y="1201422"/>
            <a:ext cx="4392207" cy="384175"/>
          </a:xfrm>
          <a:ln>
            <a:noFill/>
          </a:ln>
        </p:spPr>
        <p:txBody>
          <a:bodyPr/>
          <a:lstStyle>
            <a:lvl1pPr marL="0" indent="0" algn="ctr">
              <a:buNone/>
              <a:defRPr baseline="0"/>
            </a:lvl1pPr>
          </a:lstStyle>
          <a:p>
            <a:pPr lvl="0"/>
            <a:r>
              <a:rPr lang="en-US" dirty="0"/>
              <a:t>Click to add table title</a:t>
            </a:r>
          </a:p>
        </p:txBody>
      </p:sp>
      <p:sp>
        <p:nvSpPr>
          <p:cNvPr id="17" name="Content Placeholder 1"/>
          <p:cNvSpPr>
            <a:spLocks noGrp="1"/>
          </p:cNvSpPr>
          <p:nvPr>
            <p:ph idx="1" hasCustomPrompt="1"/>
          </p:nvPr>
        </p:nvSpPr>
        <p:spPr>
          <a:xfrm>
            <a:off x="149311" y="1666241"/>
            <a:ext cx="4392207" cy="2928382"/>
          </a:xfrm>
          <a:prstGeom prst="rect">
            <a:avLst/>
          </a:prstGeom>
          <a:ln>
            <a:noFill/>
          </a:ln>
        </p:spPr>
        <p:txBody>
          <a:bodyPr vert="horz" lIns="91440" tIns="45720" rIns="91440" bIns="45720" rtlCol="0">
            <a:normAutofit/>
          </a:bodyPr>
          <a:lstStyle>
            <a:lvl1pPr marL="288925" indent="-288925">
              <a:buFont typeface="Arial" panose="020B0604020202020204" pitchFamily="34" charset="0"/>
              <a:buChar char="►"/>
              <a:defRPr lang="en-US" sz="1800" kern="1200" baseline="0" dirty="0" smtClean="0">
                <a:solidFill>
                  <a:schemeClr val="tx1"/>
                </a:solidFill>
                <a:latin typeface="+mn-lt"/>
                <a:ea typeface="+mn-ea"/>
                <a:cs typeface="+mn-cs"/>
              </a:defRPr>
            </a:lvl1pPr>
            <a:lvl2pPr marL="568325" indent="-284163">
              <a:buFont typeface="Arial" panose="020B0604020202020204" pitchFamily="34" charset="0"/>
              <a:buChar char="►"/>
              <a:defRPr/>
            </a:lvl2pPr>
            <a:lvl3pPr marL="798513" indent="-230188">
              <a:buFont typeface="Arial" panose="020B0604020202020204" pitchFamily="34" charset="0"/>
              <a:buChar char="●"/>
              <a:defRPr/>
            </a:lvl3pPr>
          </a:lstStyle>
          <a:p>
            <a:pPr lvl="0"/>
            <a:r>
              <a:rPr lang="en-US" dirty="0"/>
              <a:t>Click to add first-level bullet</a:t>
            </a:r>
          </a:p>
          <a:p>
            <a:pPr lvl="1"/>
            <a:r>
              <a:rPr lang="en-US" dirty="0"/>
              <a:t>Second level</a:t>
            </a:r>
          </a:p>
          <a:p>
            <a:pPr lvl="2"/>
            <a:r>
              <a:rPr lang="en-US" dirty="0"/>
              <a:t>Third level</a:t>
            </a:r>
          </a:p>
        </p:txBody>
      </p:sp>
      <p:sp>
        <p:nvSpPr>
          <p:cNvPr id="7" name="Content Placeholder 2"/>
          <p:cNvSpPr>
            <a:spLocks noGrp="1"/>
          </p:cNvSpPr>
          <p:nvPr>
            <p:ph idx="12" hasCustomPrompt="1"/>
          </p:nvPr>
        </p:nvSpPr>
        <p:spPr>
          <a:xfrm>
            <a:off x="4615266" y="1201422"/>
            <a:ext cx="4392207" cy="3394472"/>
          </a:xfrm>
          <a:prstGeom prst="rect">
            <a:avLst/>
          </a:prstGeom>
          <a:ln>
            <a:noFill/>
          </a:ln>
        </p:spPr>
        <p:txBody>
          <a:bodyPr vert="horz" lIns="91440" tIns="45720" rIns="91440" bIns="45720" rtlCol="0">
            <a:normAutofit/>
          </a:bodyPr>
          <a:lstStyle>
            <a:lvl1pPr marL="288925" indent="-288925">
              <a:buFont typeface="Arial" panose="020B0604020202020204" pitchFamily="34" charset="0"/>
              <a:buChar char="►"/>
              <a:defRPr lang="en-US" sz="1800" kern="1200" baseline="0" dirty="0" smtClean="0">
                <a:solidFill>
                  <a:schemeClr val="tx1"/>
                </a:solidFill>
                <a:latin typeface="+mn-lt"/>
                <a:ea typeface="+mn-ea"/>
                <a:cs typeface="+mn-cs"/>
              </a:defRPr>
            </a:lvl1pPr>
            <a:lvl2pPr marL="568325" indent="-284163">
              <a:buFont typeface="Arial" panose="020B0604020202020204" pitchFamily="34" charset="0"/>
              <a:buChar char="►"/>
              <a:defRPr/>
            </a:lvl2pPr>
            <a:lvl3pPr marL="798513" indent="-230188">
              <a:buFont typeface="Arial" panose="020B0604020202020204" pitchFamily="34" charset="0"/>
              <a:buChar char="●"/>
              <a:defRPr/>
            </a:lvl3pPr>
          </a:lstStyle>
          <a:p>
            <a:pPr lvl="0"/>
            <a:r>
              <a:rPr lang="en-US" dirty="0"/>
              <a:t>Click to add first-level bullet</a:t>
            </a:r>
          </a:p>
          <a:p>
            <a:pPr lvl="1"/>
            <a:r>
              <a:rPr lang="en-US" dirty="0"/>
              <a:t>Second level</a:t>
            </a:r>
          </a:p>
          <a:p>
            <a:pPr lvl="2"/>
            <a:r>
              <a:rPr lang="en-US" dirty="0"/>
              <a:t>Third level</a:t>
            </a:r>
          </a:p>
        </p:txBody>
      </p:sp>
      <p:sp>
        <p:nvSpPr>
          <p:cNvPr id="10" name="Source"/>
          <p:cNvSpPr>
            <a:spLocks noGrp="1"/>
          </p:cNvSpPr>
          <p:nvPr>
            <p:ph idx="11" hasCustomPrompt="1"/>
          </p:nvPr>
        </p:nvSpPr>
        <p:spPr>
          <a:xfrm>
            <a:off x="149313" y="4784089"/>
            <a:ext cx="8131087" cy="280036"/>
          </a:xfrm>
          <a:prstGeom prst="rect">
            <a:avLst/>
          </a:prstGeom>
          <a:noFill/>
          <a:ln w="9525" cap="flat" cmpd="sng" algn="ctr">
            <a:noFill/>
            <a:prstDash val="solid"/>
            <a:miter lim="800000"/>
            <a:headEnd type="none" w="med" len="med"/>
            <a:tailEnd type="none" w="med" len="med"/>
          </a:ln>
        </p:spPr>
        <p:txBody>
          <a:bodyPr lIns="0" tIns="0" rIns="0" bIns="0" anchor="b">
            <a:normAutofit/>
          </a:bodyPr>
          <a:lstStyle>
            <a:lvl1pPr marL="0" marR="0" indent="0" algn="l" defTabSz="914400" rtl="0" eaLnBrk="0" fontAlgn="base" latinLnBrk="0" hangingPunct="0">
              <a:lnSpc>
                <a:spcPct val="100000"/>
              </a:lnSpc>
              <a:spcBef>
                <a:spcPts val="0"/>
              </a:spcBef>
              <a:spcAft>
                <a:spcPct val="0"/>
              </a:spcAft>
              <a:buClr>
                <a:srgbClr val="B50D0D"/>
              </a:buClr>
              <a:buSzPct val="100000"/>
              <a:buFont typeface="Wingdings" pitchFamily="-1" charset="2"/>
              <a:buNone/>
              <a:tabLst/>
              <a:defRPr sz="1200" baseline="0">
                <a:solidFill>
                  <a:srgbClr val="000000"/>
                </a:solidFill>
                <a:latin typeface="Calibri"/>
                <a:cs typeface="Calibri"/>
              </a:defRPr>
            </a:lvl1pPr>
            <a:lvl2pPr marL="749300" indent="-406400">
              <a:spcBef>
                <a:spcPts val="0"/>
              </a:spcBef>
              <a:buClr>
                <a:srgbClr val="B50D0D"/>
              </a:buClr>
              <a:buFont typeface="Lucida Grande"/>
              <a:buNone/>
              <a:defRPr sz="1000">
                <a:latin typeface="Georgia"/>
                <a:cs typeface="Georgia"/>
              </a:defRPr>
            </a:lvl2pPr>
            <a:lvl3pPr marL="800100" indent="342900">
              <a:spcBef>
                <a:spcPts val="0"/>
              </a:spcBef>
              <a:buClr>
                <a:srgbClr val="B50D0D"/>
              </a:buClr>
              <a:buNone/>
              <a:defRPr sz="1000" baseline="0">
                <a:latin typeface="Georgia"/>
                <a:cs typeface="Georgia"/>
              </a:defRPr>
            </a:lvl3pPr>
            <a:lvl4pPr>
              <a:buClr>
                <a:srgbClr val="B50D0D"/>
              </a:buClr>
              <a:defRPr sz="2800"/>
            </a:lvl4pPr>
            <a:lvl5pPr>
              <a:buClr>
                <a:srgbClr val="B50D0D"/>
              </a:buClr>
              <a:defRPr sz="2800"/>
            </a:lvl5pPr>
          </a:lstStyle>
          <a:p>
            <a:pPr lvl="0"/>
            <a:r>
              <a:rPr lang="en-US" dirty="0"/>
              <a:t>Click to add source information</a:t>
            </a:r>
          </a:p>
        </p:txBody>
      </p:sp>
    </p:spTree>
    <p:extLst>
      <p:ext uri="{BB962C8B-B14F-4D97-AF65-F5344CB8AC3E}">
        <p14:creationId xmlns:p14="http://schemas.microsoft.com/office/powerpoint/2010/main" val="11721630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 column with table title right">
    <p:bg>
      <p:bgPr>
        <a:solidFill>
          <a:srgbClr val="FFFFFF"/>
        </a:solidFill>
        <a:effectLst/>
      </p:bgPr>
    </p:bg>
    <p:spTree>
      <p:nvGrpSpPr>
        <p:cNvPr id="1" name=""/>
        <p:cNvGrpSpPr/>
        <p:nvPr/>
      </p:nvGrpSpPr>
      <p:grpSpPr>
        <a:xfrm>
          <a:off x="0" y="0"/>
          <a:ext cx="0" cy="0"/>
          <a:chOff x="0" y="0"/>
          <a:chExt cx="0" cy="0"/>
        </a:xfrm>
      </p:grpSpPr>
      <p:sp>
        <p:nvSpPr>
          <p:cNvPr id="16" name="Title 1"/>
          <p:cNvSpPr>
            <a:spLocks noGrp="1"/>
          </p:cNvSpPr>
          <p:nvPr>
            <p:ph type="title" hasCustomPrompt="1"/>
          </p:nvPr>
        </p:nvSpPr>
        <p:spPr>
          <a:xfrm>
            <a:off x="149313" y="53975"/>
            <a:ext cx="8858161" cy="857250"/>
          </a:xfrm>
          <a:prstGeom prst="rect">
            <a:avLst/>
          </a:prstGeom>
        </p:spPr>
        <p:txBody>
          <a:bodyPr vert="horz" lIns="91440" tIns="45720" rIns="91440" bIns="45720" rtlCol="0" anchor="ctr">
            <a:normAutofit/>
          </a:bodyPr>
          <a:lstStyle>
            <a:lvl1pPr>
              <a:defRPr baseline="0"/>
            </a:lvl1pPr>
          </a:lstStyle>
          <a:p>
            <a:r>
              <a:rPr lang="en-US" dirty="0"/>
              <a:t>Click to add slide title</a:t>
            </a:r>
          </a:p>
        </p:txBody>
      </p:sp>
      <p:sp>
        <p:nvSpPr>
          <p:cNvPr id="8" name="Content Placeholder 2"/>
          <p:cNvSpPr>
            <a:spLocks noGrp="1"/>
          </p:cNvSpPr>
          <p:nvPr>
            <p:ph idx="12" hasCustomPrompt="1"/>
          </p:nvPr>
        </p:nvSpPr>
        <p:spPr>
          <a:xfrm>
            <a:off x="149310" y="1201422"/>
            <a:ext cx="4392207" cy="3394472"/>
          </a:xfrm>
          <a:prstGeom prst="rect">
            <a:avLst/>
          </a:prstGeom>
          <a:ln>
            <a:noFill/>
          </a:ln>
        </p:spPr>
        <p:txBody>
          <a:bodyPr vert="horz" lIns="91440" tIns="45720" rIns="91440" bIns="45720" rtlCol="0">
            <a:normAutofit/>
          </a:bodyPr>
          <a:lstStyle>
            <a:lvl1pPr marL="288925" indent="-288925">
              <a:buFont typeface="Arial" panose="020B0604020202020204" pitchFamily="34" charset="0"/>
              <a:buChar char="►"/>
              <a:defRPr lang="en-US" sz="1800" kern="1200" baseline="0" dirty="0" smtClean="0">
                <a:solidFill>
                  <a:schemeClr val="tx1"/>
                </a:solidFill>
                <a:latin typeface="+mn-lt"/>
                <a:ea typeface="+mn-ea"/>
                <a:cs typeface="+mn-cs"/>
              </a:defRPr>
            </a:lvl1pPr>
            <a:lvl2pPr marL="568325" indent="-284163">
              <a:buFont typeface="Arial" panose="020B0604020202020204" pitchFamily="34" charset="0"/>
              <a:buChar char="►"/>
              <a:defRPr/>
            </a:lvl2pPr>
            <a:lvl3pPr marL="798513" indent="-230188">
              <a:buFont typeface="Arial" panose="020B0604020202020204" pitchFamily="34" charset="0"/>
              <a:buChar char="●"/>
              <a:defRPr/>
            </a:lvl3pPr>
          </a:lstStyle>
          <a:p>
            <a:pPr lvl="0"/>
            <a:r>
              <a:rPr lang="en-US" dirty="0"/>
              <a:t>Click to add first-level bullet</a:t>
            </a:r>
          </a:p>
          <a:p>
            <a:pPr lvl="1"/>
            <a:r>
              <a:rPr lang="en-US" dirty="0"/>
              <a:t>Second level</a:t>
            </a:r>
          </a:p>
          <a:p>
            <a:pPr lvl="2"/>
            <a:r>
              <a:rPr lang="en-US" dirty="0"/>
              <a:t>Third level</a:t>
            </a:r>
          </a:p>
        </p:txBody>
      </p:sp>
      <p:sp>
        <p:nvSpPr>
          <p:cNvPr id="9" name="Text Placeholder 1"/>
          <p:cNvSpPr>
            <a:spLocks noGrp="1"/>
          </p:cNvSpPr>
          <p:nvPr>
            <p:ph type="body" sz="quarter" idx="14" hasCustomPrompt="1"/>
          </p:nvPr>
        </p:nvSpPr>
        <p:spPr>
          <a:xfrm>
            <a:off x="4615267" y="1201422"/>
            <a:ext cx="4392207" cy="384175"/>
          </a:xfrm>
          <a:ln>
            <a:noFill/>
          </a:ln>
        </p:spPr>
        <p:txBody>
          <a:bodyPr/>
          <a:lstStyle>
            <a:lvl1pPr marL="0" indent="0" algn="ctr">
              <a:buNone/>
              <a:defRPr baseline="0"/>
            </a:lvl1pPr>
          </a:lstStyle>
          <a:p>
            <a:pPr lvl="0"/>
            <a:r>
              <a:rPr lang="en-US" dirty="0"/>
              <a:t>Click to add table title</a:t>
            </a:r>
          </a:p>
        </p:txBody>
      </p:sp>
      <p:sp>
        <p:nvSpPr>
          <p:cNvPr id="17" name="Content Placeholder 1"/>
          <p:cNvSpPr>
            <a:spLocks noGrp="1"/>
          </p:cNvSpPr>
          <p:nvPr>
            <p:ph idx="1" hasCustomPrompt="1"/>
          </p:nvPr>
        </p:nvSpPr>
        <p:spPr>
          <a:xfrm>
            <a:off x="4615266" y="1666241"/>
            <a:ext cx="4392207" cy="2928382"/>
          </a:xfrm>
          <a:prstGeom prst="rect">
            <a:avLst/>
          </a:prstGeom>
          <a:ln>
            <a:noFill/>
          </a:ln>
        </p:spPr>
        <p:txBody>
          <a:bodyPr vert="horz" lIns="91440" tIns="45720" rIns="91440" bIns="45720" rtlCol="0">
            <a:normAutofit/>
          </a:bodyPr>
          <a:lstStyle>
            <a:lvl1pPr marL="288925" indent="-288925">
              <a:buFont typeface="Arial" panose="020B0604020202020204" pitchFamily="34" charset="0"/>
              <a:buChar char="►"/>
              <a:defRPr lang="en-US" sz="1800" kern="1200" baseline="0" dirty="0" smtClean="0">
                <a:solidFill>
                  <a:schemeClr val="tx1"/>
                </a:solidFill>
                <a:latin typeface="+mn-lt"/>
                <a:ea typeface="+mn-ea"/>
                <a:cs typeface="+mn-cs"/>
              </a:defRPr>
            </a:lvl1pPr>
            <a:lvl2pPr marL="568325" indent="-284163">
              <a:buFont typeface="Arial" panose="020B0604020202020204" pitchFamily="34" charset="0"/>
              <a:buChar char="►"/>
              <a:defRPr/>
            </a:lvl2pPr>
            <a:lvl3pPr marL="798513" indent="-230188">
              <a:buFont typeface="Arial" panose="020B0604020202020204" pitchFamily="34" charset="0"/>
              <a:buChar char="●"/>
              <a:defRPr/>
            </a:lvl3pPr>
          </a:lstStyle>
          <a:p>
            <a:pPr lvl="0"/>
            <a:r>
              <a:rPr lang="en-US" dirty="0"/>
              <a:t>Click to add first-level bullet</a:t>
            </a:r>
          </a:p>
          <a:p>
            <a:pPr lvl="1"/>
            <a:r>
              <a:rPr lang="en-US" dirty="0"/>
              <a:t>Second level</a:t>
            </a:r>
          </a:p>
          <a:p>
            <a:pPr lvl="2"/>
            <a:r>
              <a:rPr lang="en-US" dirty="0"/>
              <a:t>Third level</a:t>
            </a:r>
          </a:p>
        </p:txBody>
      </p:sp>
      <p:sp>
        <p:nvSpPr>
          <p:cNvPr id="10" name="Source"/>
          <p:cNvSpPr>
            <a:spLocks noGrp="1"/>
          </p:cNvSpPr>
          <p:nvPr>
            <p:ph idx="11" hasCustomPrompt="1"/>
          </p:nvPr>
        </p:nvSpPr>
        <p:spPr>
          <a:xfrm>
            <a:off x="149313" y="4784089"/>
            <a:ext cx="8131087" cy="280036"/>
          </a:xfrm>
          <a:prstGeom prst="rect">
            <a:avLst/>
          </a:prstGeom>
          <a:noFill/>
          <a:ln w="9525" cap="flat" cmpd="sng" algn="ctr">
            <a:noFill/>
            <a:prstDash val="solid"/>
            <a:miter lim="800000"/>
            <a:headEnd type="none" w="med" len="med"/>
            <a:tailEnd type="none" w="med" len="med"/>
          </a:ln>
        </p:spPr>
        <p:txBody>
          <a:bodyPr lIns="0" tIns="0" rIns="0" bIns="0" anchor="b">
            <a:normAutofit/>
          </a:bodyPr>
          <a:lstStyle>
            <a:lvl1pPr marL="0" marR="0" indent="0" algn="l" defTabSz="914400" rtl="0" eaLnBrk="0" fontAlgn="base" latinLnBrk="0" hangingPunct="0">
              <a:lnSpc>
                <a:spcPct val="100000"/>
              </a:lnSpc>
              <a:spcBef>
                <a:spcPts val="0"/>
              </a:spcBef>
              <a:spcAft>
                <a:spcPct val="0"/>
              </a:spcAft>
              <a:buClr>
                <a:srgbClr val="B50D0D"/>
              </a:buClr>
              <a:buSzPct val="100000"/>
              <a:buFont typeface="Wingdings" pitchFamily="-1" charset="2"/>
              <a:buNone/>
              <a:tabLst/>
              <a:defRPr sz="1200" baseline="0">
                <a:solidFill>
                  <a:srgbClr val="000000"/>
                </a:solidFill>
                <a:latin typeface="Calibri"/>
                <a:cs typeface="Calibri"/>
              </a:defRPr>
            </a:lvl1pPr>
            <a:lvl2pPr marL="749300" indent="-406400">
              <a:spcBef>
                <a:spcPts val="0"/>
              </a:spcBef>
              <a:buClr>
                <a:srgbClr val="B50D0D"/>
              </a:buClr>
              <a:buFont typeface="Lucida Grande"/>
              <a:buNone/>
              <a:defRPr sz="1000">
                <a:latin typeface="Georgia"/>
                <a:cs typeface="Georgia"/>
              </a:defRPr>
            </a:lvl2pPr>
            <a:lvl3pPr marL="800100" indent="342900">
              <a:spcBef>
                <a:spcPts val="0"/>
              </a:spcBef>
              <a:buClr>
                <a:srgbClr val="B50D0D"/>
              </a:buClr>
              <a:buNone/>
              <a:defRPr sz="1000" baseline="0">
                <a:latin typeface="Georgia"/>
                <a:cs typeface="Georgia"/>
              </a:defRPr>
            </a:lvl3pPr>
            <a:lvl4pPr>
              <a:buClr>
                <a:srgbClr val="B50D0D"/>
              </a:buClr>
              <a:defRPr sz="2800"/>
            </a:lvl4pPr>
            <a:lvl5pPr>
              <a:buClr>
                <a:srgbClr val="B50D0D"/>
              </a:buClr>
              <a:defRPr sz="2800"/>
            </a:lvl5pPr>
          </a:lstStyle>
          <a:p>
            <a:pPr lvl="0"/>
            <a:r>
              <a:rPr lang="en-US" dirty="0"/>
              <a:t>Click to add source information</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 column">
    <p:bg>
      <p:bgPr>
        <a:solidFill>
          <a:srgbClr val="FFFFFF"/>
        </a:solidFill>
        <a:effectLst/>
      </p:bgPr>
    </p:bg>
    <p:spTree>
      <p:nvGrpSpPr>
        <p:cNvPr id="1" name=""/>
        <p:cNvGrpSpPr/>
        <p:nvPr/>
      </p:nvGrpSpPr>
      <p:grpSpPr>
        <a:xfrm>
          <a:off x="0" y="0"/>
          <a:ext cx="0" cy="0"/>
          <a:chOff x="0" y="0"/>
          <a:chExt cx="0" cy="0"/>
        </a:xfrm>
      </p:grpSpPr>
      <p:sp>
        <p:nvSpPr>
          <p:cNvPr id="16" name="Title 1"/>
          <p:cNvSpPr>
            <a:spLocks noGrp="1"/>
          </p:cNvSpPr>
          <p:nvPr>
            <p:ph type="title" hasCustomPrompt="1"/>
          </p:nvPr>
        </p:nvSpPr>
        <p:spPr>
          <a:xfrm>
            <a:off x="149313" y="53975"/>
            <a:ext cx="8858161" cy="857250"/>
          </a:xfrm>
          <a:prstGeom prst="rect">
            <a:avLst/>
          </a:prstGeom>
        </p:spPr>
        <p:txBody>
          <a:bodyPr vert="horz" lIns="91440" tIns="45720" rIns="91440" bIns="45720" rtlCol="0" anchor="ctr">
            <a:normAutofit/>
          </a:bodyPr>
          <a:lstStyle>
            <a:lvl1pPr>
              <a:defRPr baseline="0"/>
            </a:lvl1pPr>
          </a:lstStyle>
          <a:p>
            <a:r>
              <a:rPr lang="en-US" dirty="0"/>
              <a:t>Click to add slide title</a:t>
            </a:r>
          </a:p>
        </p:txBody>
      </p:sp>
      <p:sp>
        <p:nvSpPr>
          <p:cNvPr id="17" name="Text Placeholder 1"/>
          <p:cNvSpPr>
            <a:spLocks noGrp="1"/>
          </p:cNvSpPr>
          <p:nvPr>
            <p:ph idx="1" hasCustomPrompt="1"/>
          </p:nvPr>
        </p:nvSpPr>
        <p:spPr>
          <a:xfrm>
            <a:off x="149313" y="1200151"/>
            <a:ext cx="2847887" cy="3394472"/>
          </a:xfrm>
          <a:prstGeom prst="rect">
            <a:avLst/>
          </a:prstGeom>
          <a:ln>
            <a:noFill/>
          </a:ln>
        </p:spPr>
        <p:txBody>
          <a:bodyPr vert="horz" lIns="91440" tIns="45720" rIns="91440" bIns="45720" rtlCol="0">
            <a:normAutofit/>
          </a:bodyPr>
          <a:lstStyle>
            <a:lvl1pPr marL="288925" indent="-288925">
              <a:buFont typeface="Arial" panose="020B0604020202020204" pitchFamily="34" charset="0"/>
              <a:buChar char="►"/>
              <a:defRPr lang="en-US" sz="1800" kern="1200" baseline="0" dirty="0" smtClean="0">
                <a:solidFill>
                  <a:schemeClr val="tx1"/>
                </a:solidFill>
                <a:latin typeface="+mn-lt"/>
                <a:ea typeface="+mn-ea"/>
                <a:cs typeface="+mn-cs"/>
              </a:defRPr>
            </a:lvl1pPr>
            <a:lvl2pPr marL="568325" indent="-284163">
              <a:buFont typeface="Arial" panose="020B0604020202020204" pitchFamily="34" charset="0"/>
              <a:buChar char="►"/>
              <a:defRPr/>
            </a:lvl2pPr>
            <a:lvl3pPr marL="798513" indent="-230188">
              <a:buFont typeface="Arial" panose="020B0604020202020204" pitchFamily="34" charset="0"/>
              <a:buChar char="●"/>
              <a:defRPr/>
            </a:lvl3pPr>
          </a:lstStyle>
          <a:p>
            <a:pPr lvl="0"/>
            <a:r>
              <a:rPr lang="en-US" dirty="0"/>
              <a:t>Click to add first-level bullet</a:t>
            </a:r>
          </a:p>
          <a:p>
            <a:pPr lvl="1"/>
            <a:r>
              <a:rPr lang="en-US" dirty="0"/>
              <a:t>Second level</a:t>
            </a:r>
          </a:p>
          <a:p>
            <a:pPr lvl="2"/>
            <a:r>
              <a:rPr lang="en-US" dirty="0"/>
              <a:t>Third level</a:t>
            </a:r>
          </a:p>
        </p:txBody>
      </p:sp>
      <p:sp>
        <p:nvSpPr>
          <p:cNvPr id="13" name="Text Placeholder 2"/>
          <p:cNvSpPr>
            <a:spLocks noGrp="1"/>
          </p:cNvSpPr>
          <p:nvPr>
            <p:ph idx="13" hasCustomPrompt="1"/>
          </p:nvPr>
        </p:nvSpPr>
        <p:spPr>
          <a:xfrm>
            <a:off x="3154449" y="1200151"/>
            <a:ext cx="2847887" cy="3394472"/>
          </a:xfrm>
          <a:prstGeom prst="rect">
            <a:avLst/>
          </a:prstGeom>
          <a:ln>
            <a:noFill/>
          </a:ln>
        </p:spPr>
        <p:txBody>
          <a:bodyPr vert="horz" lIns="91440" tIns="45720" rIns="91440" bIns="45720" rtlCol="0">
            <a:normAutofit/>
          </a:bodyPr>
          <a:lstStyle>
            <a:lvl1pPr marL="288925" indent="-288925">
              <a:buFont typeface="Arial" panose="020B0604020202020204" pitchFamily="34" charset="0"/>
              <a:buChar char="►"/>
              <a:defRPr lang="en-US" sz="1800" kern="1200" baseline="0" dirty="0" smtClean="0">
                <a:solidFill>
                  <a:schemeClr val="tx1"/>
                </a:solidFill>
                <a:latin typeface="+mn-lt"/>
                <a:ea typeface="+mn-ea"/>
                <a:cs typeface="+mn-cs"/>
              </a:defRPr>
            </a:lvl1pPr>
            <a:lvl2pPr marL="568325" indent="-284163">
              <a:buFont typeface="Arial" panose="020B0604020202020204" pitchFamily="34" charset="0"/>
              <a:buChar char="►"/>
              <a:defRPr/>
            </a:lvl2pPr>
            <a:lvl3pPr marL="798513" indent="-230188">
              <a:buFont typeface="Arial" panose="020B0604020202020204" pitchFamily="34" charset="0"/>
              <a:buChar char="●"/>
              <a:defRPr/>
            </a:lvl3pPr>
          </a:lstStyle>
          <a:p>
            <a:pPr lvl="0"/>
            <a:r>
              <a:rPr lang="en-US" dirty="0"/>
              <a:t>Click to add first-level bullet</a:t>
            </a:r>
          </a:p>
          <a:p>
            <a:pPr lvl="1"/>
            <a:r>
              <a:rPr lang="en-US" dirty="0"/>
              <a:t>Second level</a:t>
            </a:r>
          </a:p>
          <a:p>
            <a:pPr lvl="2"/>
            <a:r>
              <a:rPr lang="en-US" dirty="0"/>
              <a:t>Third level</a:t>
            </a:r>
          </a:p>
        </p:txBody>
      </p:sp>
      <p:sp>
        <p:nvSpPr>
          <p:cNvPr id="12" name="Text Placeholder 3"/>
          <p:cNvSpPr>
            <a:spLocks noGrp="1"/>
          </p:cNvSpPr>
          <p:nvPr>
            <p:ph idx="12" hasCustomPrompt="1"/>
          </p:nvPr>
        </p:nvSpPr>
        <p:spPr>
          <a:xfrm>
            <a:off x="6159586" y="1200151"/>
            <a:ext cx="2847887" cy="3394472"/>
          </a:xfrm>
          <a:prstGeom prst="rect">
            <a:avLst/>
          </a:prstGeom>
          <a:ln>
            <a:noFill/>
          </a:ln>
        </p:spPr>
        <p:txBody>
          <a:bodyPr vert="horz" lIns="91440" tIns="45720" rIns="91440" bIns="45720" rtlCol="0">
            <a:normAutofit/>
          </a:bodyPr>
          <a:lstStyle>
            <a:lvl1pPr marL="288925" indent="-288925">
              <a:buFont typeface="Arial" panose="020B0604020202020204" pitchFamily="34" charset="0"/>
              <a:buChar char="►"/>
              <a:defRPr lang="en-US" sz="1800" kern="1200" baseline="0" dirty="0" smtClean="0">
                <a:solidFill>
                  <a:schemeClr val="tx1"/>
                </a:solidFill>
                <a:latin typeface="+mn-lt"/>
                <a:ea typeface="+mn-ea"/>
                <a:cs typeface="+mn-cs"/>
              </a:defRPr>
            </a:lvl1pPr>
            <a:lvl2pPr marL="568325" indent="-284163">
              <a:buFont typeface="Arial" panose="020B0604020202020204" pitchFamily="34" charset="0"/>
              <a:buChar char="►"/>
              <a:defRPr/>
            </a:lvl2pPr>
            <a:lvl3pPr marL="798513" indent="-230188">
              <a:buFont typeface="Arial" panose="020B0604020202020204" pitchFamily="34" charset="0"/>
              <a:buChar char="●"/>
              <a:defRPr/>
            </a:lvl3pPr>
          </a:lstStyle>
          <a:p>
            <a:pPr lvl="0"/>
            <a:r>
              <a:rPr lang="en-US" dirty="0"/>
              <a:t>Click to add first-level bullet</a:t>
            </a:r>
          </a:p>
          <a:p>
            <a:pPr lvl="1"/>
            <a:r>
              <a:rPr lang="en-US" dirty="0"/>
              <a:t>Second level</a:t>
            </a:r>
          </a:p>
          <a:p>
            <a:pPr lvl="2"/>
            <a:r>
              <a:rPr lang="en-US" dirty="0"/>
              <a:t>Third level</a:t>
            </a:r>
          </a:p>
        </p:txBody>
      </p:sp>
      <p:sp>
        <p:nvSpPr>
          <p:cNvPr id="10" name="Source"/>
          <p:cNvSpPr>
            <a:spLocks noGrp="1"/>
          </p:cNvSpPr>
          <p:nvPr>
            <p:ph idx="11" hasCustomPrompt="1"/>
          </p:nvPr>
        </p:nvSpPr>
        <p:spPr>
          <a:xfrm>
            <a:off x="149313" y="4784089"/>
            <a:ext cx="8131087" cy="280036"/>
          </a:xfrm>
          <a:prstGeom prst="rect">
            <a:avLst/>
          </a:prstGeom>
          <a:noFill/>
          <a:ln w="9525" cap="flat" cmpd="sng" algn="ctr">
            <a:noFill/>
            <a:prstDash val="solid"/>
            <a:miter lim="800000"/>
            <a:headEnd type="none" w="med" len="med"/>
            <a:tailEnd type="none" w="med" len="med"/>
          </a:ln>
        </p:spPr>
        <p:txBody>
          <a:bodyPr lIns="0" tIns="0" rIns="0" bIns="0" anchor="b">
            <a:normAutofit/>
          </a:bodyPr>
          <a:lstStyle>
            <a:lvl1pPr marL="0" marR="0" indent="0" algn="l" defTabSz="914400" rtl="0" eaLnBrk="0" fontAlgn="base" latinLnBrk="0" hangingPunct="0">
              <a:lnSpc>
                <a:spcPct val="100000"/>
              </a:lnSpc>
              <a:spcBef>
                <a:spcPts val="0"/>
              </a:spcBef>
              <a:spcAft>
                <a:spcPct val="0"/>
              </a:spcAft>
              <a:buClr>
                <a:srgbClr val="B50D0D"/>
              </a:buClr>
              <a:buSzPct val="100000"/>
              <a:buFont typeface="Wingdings" pitchFamily="-1" charset="2"/>
              <a:buNone/>
              <a:tabLst/>
              <a:defRPr sz="1200" baseline="0">
                <a:solidFill>
                  <a:srgbClr val="000000"/>
                </a:solidFill>
                <a:latin typeface="Calibri"/>
                <a:cs typeface="Calibri"/>
              </a:defRPr>
            </a:lvl1pPr>
            <a:lvl2pPr marL="749300" indent="-406400">
              <a:spcBef>
                <a:spcPts val="0"/>
              </a:spcBef>
              <a:buClr>
                <a:srgbClr val="B50D0D"/>
              </a:buClr>
              <a:buFont typeface="Lucida Grande"/>
              <a:buNone/>
              <a:defRPr sz="1000">
                <a:latin typeface="Georgia"/>
                <a:cs typeface="Georgia"/>
              </a:defRPr>
            </a:lvl2pPr>
            <a:lvl3pPr marL="800100" indent="342900">
              <a:spcBef>
                <a:spcPts val="0"/>
              </a:spcBef>
              <a:buClr>
                <a:srgbClr val="B50D0D"/>
              </a:buClr>
              <a:buNone/>
              <a:defRPr sz="1000" baseline="0">
                <a:latin typeface="Georgia"/>
                <a:cs typeface="Georgia"/>
              </a:defRPr>
            </a:lvl3pPr>
            <a:lvl4pPr>
              <a:buClr>
                <a:srgbClr val="B50D0D"/>
              </a:buClr>
              <a:defRPr sz="2800"/>
            </a:lvl4pPr>
            <a:lvl5pPr>
              <a:buClr>
                <a:srgbClr val="B50D0D"/>
              </a:buClr>
              <a:defRPr sz="2800"/>
            </a:lvl5pPr>
          </a:lstStyle>
          <a:p>
            <a:pPr lvl="0"/>
            <a:r>
              <a:rPr lang="en-US" dirty="0"/>
              <a:t>Click to add source information</a:t>
            </a:r>
          </a:p>
        </p:txBody>
      </p:sp>
    </p:spTree>
    <p:extLst>
      <p:ext uri="{BB962C8B-B14F-4D97-AF65-F5344CB8AC3E}">
        <p14:creationId xmlns:p14="http://schemas.microsoft.com/office/powerpoint/2010/main" val="19954809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 columns and 3 captions at bottom">
    <p:bg>
      <p:bgPr>
        <a:solidFill>
          <a:srgbClr val="FFFFFF"/>
        </a:solidFill>
        <a:effectLst/>
      </p:bgPr>
    </p:bg>
    <p:spTree>
      <p:nvGrpSpPr>
        <p:cNvPr id="1" name=""/>
        <p:cNvGrpSpPr/>
        <p:nvPr/>
      </p:nvGrpSpPr>
      <p:grpSpPr>
        <a:xfrm>
          <a:off x="0" y="0"/>
          <a:ext cx="0" cy="0"/>
          <a:chOff x="0" y="0"/>
          <a:chExt cx="0" cy="0"/>
        </a:xfrm>
      </p:grpSpPr>
      <p:sp>
        <p:nvSpPr>
          <p:cNvPr id="16" name="Title 1"/>
          <p:cNvSpPr>
            <a:spLocks noGrp="1"/>
          </p:cNvSpPr>
          <p:nvPr>
            <p:ph type="title" hasCustomPrompt="1"/>
          </p:nvPr>
        </p:nvSpPr>
        <p:spPr>
          <a:xfrm>
            <a:off x="149313" y="53975"/>
            <a:ext cx="8858161" cy="857250"/>
          </a:xfrm>
          <a:prstGeom prst="rect">
            <a:avLst/>
          </a:prstGeom>
        </p:spPr>
        <p:txBody>
          <a:bodyPr vert="horz" lIns="91440" tIns="45720" rIns="91440" bIns="45720" rtlCol="0" anchor="ctr">
            <a:normAutofit/>
          </a:bodyPr>
          <a:lstStyle>
            <a:lvl1pPr>
              <a:defRPr baseline="0"/>
            </a:lvl1pPr>
          </a:lstStyle>
          <a:p>
            <a:r>
              <a:rPr lang="en-US" dirty="0"/>
              <a:t>Click to add slide title</a:t>
            </a:r>
          </a:p>
        </p:txBody>
      </p:sp>
      <p:sp>
        <p:nvSpPr>
          <p:cNvPr id="17" name="Text Placeholder 1"/>
          <p:cNvSpPr>
            <a:spLocks noGrp="1"/>
          </p:cNvSpPr>
          <p:nvPr>
            <p:ph idx="1" hasCustomPrompt="1"/>
          </p:nvPr>
        </p:nvSpPr>
        <p:spPr>
          <a:xfrm>
            <a:off x="149313" y="1200151"/>
            <a:ext cx="2847887" cy="2856842"/>
          </a:xfrm>
          <a:prstGeom prst="rect">
            <a:avLst/>
          </a:prstGeom>
          <a:ln>
            <a:solidFill>
              <a:schemeClr val="bg1">
                <a:lumMod val="75000"/>
              </a:schemeClr>
            </a:solidFill>
          </a:ln>
        </p:spPr>
        <p:txBody>
          <a:bodyPr vert="horz" lIns="91440" tIns="45720" rIns="91440" bIns="45720" rtlCol="0">
            <a:normAutofit/>
          </a:bodyPr>
          <a:lstStyle>
            <a:lvl1pPr marL="288925" indent="-288925">
              <a:buFont typeface="Arial" panose="020B0604020202020204" pitchFamily="34" charset="0"/>
              <a:buChar char="►"/>
              <a:defRPr lang="en-US" sz="1800" kern="1200" baseline="0" dirty="0" smtClean="0">
                <a:solidFill>
                  <a:schemeClr val="tx1"/>
                </a:solidFill>
                <a:latin typeface="+mn-lt"/>
                <a:ea typeface="+mn-ea"/>
                <a:cs typeface="+mn-cs"/>
              </a:defRPr>
            </a:lvl1pPr>
            <a:lvl2pPr marL="568325" indent="-284163">
              <a:buFont typeface="Arial" panose="020B0604020202020204" pitchFamily="34" charset="0"/>
              <a:buChar char="►"/>
              <a:defRPr/>
            </a:lvl2pPr>
            <a:lvl3pPr marL="798513" indent="-230188">
              <a:buFont typeface="Arial" panose="020B0604020202020204" pitchFamily="34" charset="0"/>
              <a:buChar char="●"/>
              <a:defRPr/>
            </a:lvl3pPr>
          </a:lstStyle>
          <a:p>
            <a:pPr lvl="0"/>
            <a:r>
              <a:rPr lang="en-US" dirty="0"/>
              <a:t>Click to add first-level bullet</a:t>
            </a:r>
          </a:p>
          <a:p>
            <a:pPr lvl="1"/>
            <a:r>
              <a:rPr lang="en-US" dirty="0"/>
              <a:t>Second level</a:t>
            </a:r>
          </a:p>
          <a:p>
            <a:pPr lvl="2"/>
            <a:r>
              <a:rPr lang="en-US" dirty="0"/>
              <a:t>Third level</a:t>
            </a:r>
          </a:p>
        </p:txBody>
      </p:sp>
      <p:sp>
        <p:nvSpPr>
          <p:cNvPr id="7" name="Text Placeholder 1"/>
          <p:cNvSpPr>
            <a:spLocks noGrp="1"/>
          </p:cNvSpPr>
          <p:nvPr>
            <p:ph type="body" sz="quarter" idx="15" hasCustomPrompt="1"/>
          </p:nvPr>
        </p:nvSpPr>
        <p:spPr>
          <a:xfrm>
            <a:off x="141692" y="4152105"/>
            <a:ext cx="2862072" cy="450850"/>
          </a:xfrm>
          <a:ln>
            <a:noFill/>
          </a:ln>
        </p:spPr>
        <p:txBody>
          <a:bodyPr>
            <a:noAutofit/>
          </a:bodyPr>
          <a:lstStyle>
            <a:lvl1pPr marL="0" indent="0" algn="ctr">
              <a:buNone/>
              <a:defRPr sz="1400">
                <a:solidFill>
                  <a:schemeClr val="tx1"/>
                </a:solidFill>
              </a:defRPr>
            </a:lvl1pPr>
            <a:lvl2pPr marL="457200" indent="0">
              <a:buNone/>
              <a:defRPr sz="1400"/>
            </a:lvl2pPr>
            <a:lvl3pPr marL="798513" indent="0">
              <a:buNone/>
              <a:defRPr sz="1400"/>
            </a:lvl3pPr>
            <a:lvl4pPr marL="1371600" indent="0">
              <a:buNone/>
              <a:defRPr sz="1400"/>
            </a:lvl4pPr>
            <a:lvl5pPr marL="1828800" indent="0">
              <a:buNone/>
              <a:defRPr sz="1400"/>
            </a:lvl5pPr>
          </a:lstStyle>
          <a:p>
            <a:pPr lvl="0"/>
            <a:r>
              <a:rPr lang="en-US" dirty="0"/>
              <a:t>Click to add caption</a:t>
            </a:r>
          </a:p>
        </p:txBody>
      </p:sp>
      <p:sp>
        <p:nvSpPr>
          <p:cNvPr id="13" name="Text Placeholder 2"/>
          <p:cNvSpPr>
            <a:spLocks noGrp="1"/>
          </p:cNvSpPr>
          <p:nvPr>
            <p:ph idx="13" hasCustomPrompt="1"/>
          </p:nvPr>
        </p:nvSpPr>
        <p:spPr>
          <a:xfrm>
            <a:off x="3154450" y="1200151"/>
            <a:ext cx="2847887" cy="2856842"/>
          </a:xfrm>
          <a:prstGeom prst="rect">
            <a:avLst/>
          </a:prstGeom>
          <a:ln>
            <a:solidFill>
              <a:schemeClr val="bg1">
                <a:lumMod val="75000"/>
              </a:schemeClr>
            </a:solidFill>
          </a:ln>
        </p:spPr>
        <p:txBody>
          <a:bodyPr vert="horz" lIns="91440" tIns="45720" rIns="91440" bIns="45720" rtlCol="0">
            <a:normAutofit/>
          </a:bodyPr>
          <a:lstStyle>
            <a:lvl1pPr marL="288925" indent="-288925">
              <a:buFont typeface="Arial" panose="020B0604020202020204" pitchFamily="34" charset="0"/>
              <a:buChar char="►"/>
              <a:defRPr lang="en-US" sz="1800" kern="1200" baseline="0" dirty="0" smtClean="0">
                <a:solidFill>
                  <a:schemeClr val="tx1"/>
                </a:solidFill>
                <a:latin typeface="+mn-lt"/>
                <a:ea typeface="+mn-ea"/>
                <a:cs typeface="+mn-cs"/>
              </a:defRPr>
            </a:lvl1pPr>
            <a:lvl2pPr marL="568325" indent="-284163">
              <a:buFont typeface="Arial" panose="020B0604020202020204" pitchFamily="34" charset="0"/>
              <a:buChar char="►"/>
              <a:defRPr/>
            </a:lvl2pPr>
            <a:lvl3pPr marL="798513" indent="-230188">
              <a:buFont typeface="Arial" panose="020B0604020202020204" pitchFamily="34" charset="0"/>
              <a:buChar char="●"/>
              <a:defRPr/>
            </a:lvl3pPr>
          </a:lstStyle>
          <a:p>
            <a:pPr lvl="0"/>
            <a:r>
              <a:rPr lang="en-US" dirty="0"/>
              <a:t>Click to add first-level bullet</a:t>
            </a:r>
          </a:p>
          <a:p>
            <a:pPr lvl="1"/>
            <a:r>
              <a:rPr lang="en-US" dirty="0"/>
              <a:t>Second level</a:t>
            </a:r>
          </a:p>
          <a:p>
            <a:pPr lvl="2"/>
            <a:r>
              <a:rPr lang="en-US" dirty="0"/>
              <a:t>Third level</a:t>
            </a:r>
          </a:p>
        </p:txBody>
      </p:sp>
      <p:sp>
        <p:nvSpPr>
          <p:cNvPr id="8" name="Text Placeholder 2"/>
          <p:cNvSpPr>
            <a:spLocks noGrp="1"/>
          </p:cNvSpPr>
          <p:nvPr>
            <p:ph type="body" sz="quarter" idx="19" hasCustomPrompt="1"/>
          </p:nvPr>
        </p:nvSpPr>
        <p:spPr>
          <a:xfrm>
            <a:off x="3149600" y="4152105"/>
            <a:ext cx="2858047" cy="450850"/>
          </a:xfrm>
          <a:ln>
            <a:noFill/>
          </a:ln>
        </p:spPr>
        <p:txBody>
          <a:bodyPr>
            <a:noAutofit/>
          </a:bodyPr>
          <a:lstStyle>
            <a:lvl1pPr marL="0" indent="0" algn="ctr">
              <a:buNone/>
              <a:defRPr sz="1400">
                <a:solidFill>
                  <a:schemeClr val="tx1"/>
                </a:solidFill>
              </a:defRPr>
            </a:lvl1pPr>
            <a:lvl2pPr marL="457200" indent="0">
              <a:buNone/>
              <a:defRPr sz="1400"/>
            </a:lvl2pPr>
            <a:lvl3pPr marL="798513" indent="0">
              <a:buNone/>
              <a:defRPr sz="1400"/>
            </a:lvl3pPr>
            <a:lvl4pPr marL="1371600" indent="0">
              <a:buNone/>
              <a:defRPr sz="1400"/>
            </a:lvl4pPr>
            <a:lvl5pPr marL="1828800" indent="0">
              <a:buNone/>
              <a:defRPr sz="1400"/>
            </a:lvl5pPr>
          </a:lstStyle>
          <a:p>
            <a:pPr lvl="0"/>
            <a:r>
              <a:rPr lang="en-US" dirty="0"/>
              <a:t>Click to add caption</a:t>
            </a:r>
          </a:p>
        </p:txBody>
      </p:sp>
      <p:sp>
        <p:nvSpPr>
          <p:cNvPr id="12" name="Text Placeholder 3"/>
          <p:cNvSpPr>
            <a:spLocks noGrp="1"/>
          </p:cNvSpPr>
          <p:nvPr>
            <p:ph idx="12" hasCustomPrompt="1"/>
          </p:nvPr>
        </p:nvSpPr>
        <p:spPr>
          <a:xfrm>
            <a:off x="6159586" y="1200151"/>
            <a:ext cx="2847887" cy="2856842"/>
          </a:xfrm>
          <a:prstGeom prst="rect">
            <a:avLst/>
          </a:prstGeom>
          <a:ln>
            <a:solidFill>
              <a:schemeClr val="bg1">
                <a:lumMod val="75000"/>
              </a:schemeClr>
            </a:solidFill>
          </a:ln>
        </p:spPr>
        <p:txBody>
          <a:bodyPr vert="horz" lIns="91440" tIns="45720" rIns="91440" bIns="45720" rtlCol="0">
            <a:normAutofit/>
          </a:bodyPr>
          <a:lstStyle>
            <a:lvl1pPr marL="288925" indent="-288925">
              <a:buFont typeface="Arial" panose="020B0604020202020204" pitchFamily="34" charset="0"/>
              <a:buChar char="►"/>
              <a:defRPr lang="en-US" sz="1800" kern="1200" baseline="0" dirty="0" smtClean="0">
                <a:solidFill>
                  <a:schemeClr val="tx1"/>
                </a:solidFill>
                <a:latin typeface="+mn-lt"/>
                <a:ea typeface="+mn-ea"/>
                <a:cs typeface="+mn-cs"/>
              </a:defRPr>
            </a:lvl1pPr>
            <a:lvl2pPr marL="568325" indent="-284163">
              <a:buFont typeface="Arial" panose="020B0604020202020204" pitchFamily="34" charset="0"/>
              <a:buChar char="►"/>
              <a:defRPr/>
            </a:lvl2pPr>
            <a:lvl3pPr marL="798513" indent="-230188">
              <a:buFont typeface="Arial" panose="020B0604020202020204" pitchFamily="34" charset="0"/>
              <a:buChar char="●"/>
              <a:defRPr/>
            </a:lvl3pPr>
          </a:lstStyle>
          <a:p>
            <a:pPr lvl="0"/>
            <a:r>
              <a:rPr lang="en-US" dirty="0"/>
              <a:t>Click to add first-level bullet</a:t>
            </a:r>
          </a:p>
          <a:p>
            <a:pPr lvl="1"/>
            <a:r>
              <a:rPr lang="en-US" dirty="0"/>
              <a:t>Second level</a:t>
            </a:r>
          </a:p>
          <a:p>
            <a:pPr lvl="2"/>
            <a:r>
              <a:rPr lang="en-US" dirty="0"/>
              <a:t>Third level</a:t>
            </a:r>
          </a:p>
        </p:txBody>
      </p:sp>
      <p:sp>
        <p:nvSpPr>
          <p:cNvPr id="9" name="Text Placeholder 3"/>
          <p:cNvSpPr>
            <a:spLocks noGrp="1"/>
          </p:cNvSpPr>
          <p:nvPr>
            <p:ph type="body" sz="quarter" idx="20" hasCustomPrompt="1"/>
          </p:nvPr>
        </p:nvSpPr>
        <p:spPr>
          <a:xfrm>
            <a:off x="6149428" y="4152105"/>
            <a:ext cx="2858046" cy="450850"/>
          </a:xfrm>
          <a:ln>
            <a:noFill/>
          </a:ln>
        </p:spPr>
        <p:txBody>
          <a:bodyPr>
            <a:noAutofit/>
          </a:bodyPr>
          <a:lstStyle>
            <a:lvl1pPr marL="0" indent="0" algn="ctr">
              <a:buNone/>
              <a:defRPr sz="1400">
                <a:solidFill>
                  <a:schemeClr val="tx1"/>
                </a:solidFill>
              </a:defRPr>
            </a:lvl1pPr>
            <a:lvl2pPr marL="457200" indent="0">
              <a:buNone/>
              <a:defRPr sz="1400"/>
            </a:lvl2pPr>
            <a:lvl3pPr marL="798513" indent="0">
              <a:buNone/>
              <a:defRPr sz="1400"/>
            </a:lvl3pPr>
            <a:lvl4pPr marL="1371600" indent="0">
              <a:buNone/>
              <a:defRPr sz="1400"/>
            </a:lvl4pPr>
            <a:lvl5pPr marL="1828800" indent="0">
              <a:buNone/>
              <a:defRPr sz="1400"/>
            </a:lvl5pPr>
          </a:lstStyle>
          <a:p>
            <a:pPr lvl="0"/>
            <a:r>
              <a:rPr lang="en-US" dirty="0"/>
              <a:t>Click to add caption</a:t>
            </a:r>
          </a:p>
        </p:txBody>
      </p:sp>
      <p:sp>
        <p:nvSpPr>
          <p:cNvPr id="10" name="Source"/>
          <p:cNvSpPr>
            <a:spLocks noGrp="1"/>
          </p:cNvSpPr>
          <p:nvPr>
            <p:ph idx="11" hasCustomPrompt="1"/>
          </p:nvPr>
        </p:nvSpPr>
        <p:spPr>
          <a:xfrm>
            <a:off x="149313" y="4784089"/>
            <a:ext cx="8131087" cy="280036"/>
          </a:xfrm>
          <a:prstGeom prst="rect">
            <a:avLst/>
          </a:prstGeom>
          <a:noFill/>
          <a:ln w="9525" cap="flat" cmpd="sng" algn="ctr">
            <a:noFill/>
            <a:prstDash val="solid"/>
            <a:miter lim="800000"/>
            <a:headEnd type="none" w="med" len="med"/>
            <a:tailEnd type="none" w="med" len="med"/>
          </a:ln>
        </p:spPr>
        <p:txBody>
          <a:bodyPr lIns="0" tIns="0" rIns="0" bIns="0" anchor="b">
            <a:normAutofit/>
          </a:bodyPr>
          <a:lstStyle>
            <a:lvl1pPr marL="0" marR="0" indent="0" algn="l" defTabSz="914400" rtl="0" eaLnBrk="0" fontAlgn="base" latinLnBrk="0" hangingPunct="0">
              <a:lnSpc>
                <a:spcPct val="100000"/>
              </a:lnSpc>
              <a:spcBef>
                <a:spcPts val="0"/>
              </a:spcBef>
              <a:spcAft>
                <a:spcPct val="0"/>
              </a:spcAft>
              <a:buClr>
                <a:srgbClr val="B50D0D"/>
              </a:buClr>
              <a:buSzPct val="100000"/>
              <a:buFont typeface="Wingdings" pitchFamily="-1" charset="2"/>
              <a:buNone/>
              <a:tabLst/>
              <a:defRPr sz="1200" baseline="0">
                <a:solidFill>
                  <a:srgbClr val="000000"/>
                </a:solidFill>
                <a:latin typeface="Calibri"/>
                <a:cs typeface="Calibri"/>
              </a:defRPr>
            </a:lvl1pPr>
            <a:lvl2pPr marL="749300" indent="-406400">
              <a:spcBef>
                <a:spcPts val="0"/>
              </a:spcBef>
              <a:buClr>
                <a:srgbClr val="B50D0D"/>
              </a:buClr>
              <a:buFont typeface="Lucida Grande"/>
              <a:buNone/>
              <a:defRPr sz="1000">
                <a:latin typeface="Georgia"/>
                <a:cs typeface="Georgia"/>
              </a:defRPr>
            </a:lvl2pPr>
            <a:lvl3pPr marL="800100" indent="342900">
              <a:spcBef>
                <a:spcPts val="0"/>
              </a:spcBef>
              <a:buClr>
                <a:srgbClr val="B50D0D"/>
              </a:buClr>
              <a:buNone/>
              <a:defRPr sz="1000" baseline="0">
                <a:latin typeface="Georgia"/>
                <a:cs typeface="Georgia"/>
              </a:defRPr>
            </a:lvl3pPr>
            <a:lvl4pPr>
              <a:buClr>
                <a:srgbClr val="B50D0D"/>
              </a:buClr>
              <a:defRPr sz="2800"/>
            </a:lvl4pPr>
            <a:lvl5pPr>
              <a:buClr>
                <a:srgbClr val="B50D0D"/>
              </a:buClr>
              <a:defRPr sz="2800"/>
            </a:lvl5pPr>
          </a:lstStyle>
          <a:p>
            <a:pPr lvl="0"/>
            <a:r>
              <a:rPr lang="en-US" dirty="0"/>
              <a:t>Click to add source information</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 columns and 3 captions at top">
    <p:bg>
      <p:bgPr>
        <a:solidFill>
          <a:srgbClr val="FFFFFF"/>
        </a:solidFill>
        <a:effectLst/>
      </p:bgPr>
    </p:bg>
    <p:spTree>
      <p:nvGrpSpPr>
        <p:cNvPr id="1" name=""/>
        <p:cNvGrpSpPr/>
        <p:nvPr/>
      </p:nvGrpSpPr>
      <p:grpSpPr>
        <a:xfrm>
          <a:off x="0" y="0"/>
          <a:ext cx="0" cy="0"/>
          <a:chOff x="0" y="0"/>
          <a:chExt cx="0" cy="0"/>
        </a:xfrm>
      </p:grpSpPr>
      <p:sp>
        <p:nvSpPr>
          <p:cNvPr id="16" name="Title 1"/>
          <p:cNvSpPr>
            <a:spLocks noGrp="1"/>
          </p:cNvSpPr>
          <p:nvPr>
            <p:ph type="title" hasCustomPrompt="1"/>
          </p:nvPr>
        </p:nvSpPr>
        <p:spPr>
          <a:xfrm>
            <a:off x="149313" y="53975"/>
            <a:ext cx="8858161" cy="857250"/>
          </a:xfrm>
          <a:prstGeom prst="rect">
            <a:avLst/>
          </a:prstGeom>
        </p:spPr>
        <p:txBody>
          <a:bodyPr vert="horz" lIns="91440" tIns="45720" rIns="91440" bIns="45720" rtlCol="0" anchor="ctr">
            <a:normAutofit/>
          </a:bodyPr>
          <a:lstStyle>
            <a:lvl1pPr>
              <a:defRPr baseline="0"/>
            </a:lvl1pPr>
          </a:lstStyle>
          <a:p>
            <a:r>
              <a:rPr lang="en-US" dirty="0"/>
              <a:t>Click to add slide title</a:t>
            </a:r>
          </a:p>
        </p:txBody>
      </p:sp>
      <p:sp>
        <p:nvSpPr>
          <p:cNvPr id="7" name="Text Placeholder 1"/>
          <p:cNvSpPr>
            <a:spLocks noGrp="1"/>
          </p:cNvSpPr>
          <p:nvPr>
            <p:ph type="body" sz="quarter" idx="15" hasCustomPrompt="1"/>
          </p:nvPr>
        </p:nvSpPr>
        <p:spPr>
          <a:xfrm>
            <a:off x="141692" y="1200151"/>
            <a:ext cx="2862072" cy="450850"/>
          </a:xfrm>
          <a:ln>
            <a:noFill/>
          </a:ln>
        </p:spPr>
        <p:txBody>
          <a:bodyPr>
            <a:noAutofit/>
          </a:bodyPr>
          <a:lstStyle>
            <a:lvl1pPr marL="0" indent="0" algn="ctr">
              <a:buNone/>
              <a:defRPr sz="1800">
                <a:solidFill>
                  <a:schemeClr val="tx1"/>
                </a:solidFill>
              </a:defRPr>
            </a:lvl1pPr>
            <a:lvl2pPr marL="457200" indent="0">
              <a:buNone/>
              <a:defRPr sz="1400"/>
            </a:lvl2pPr>
            <a:lvl3pPr marL="798513" indent="0">
              <a:buNone/>
              <a:defRPr sz="1400"/>
            </a:lvl3pPr>
            <a:lvl4pPr marL="1371600" indent="0">
              <a:buNone/>
              <a:defRPr sz="1400"/>
            </a:lvl4pPr>
            <a:lvl5pPr marL="1828800" indent="0">
              <a:buNone/>
              <a:defRPr sz="1400"/>
            </a:lvl5pPr>
          </a:lstStyle>
          <a:p>
            <a:pPr lvl="0"/>
            <a:r>
              <a:rPr lang="en-US" dirty="0"/>
              <a:t>Click to add caption</a:t>
            </a:r>
          </a:p>
        </p:txBody>
      </p:sp>
      <p:sp>
        <p:nvSpPr>
          <p:cNvPr id="17" name="Text Placeholder 1"/>
          <p:cNvSpPr>
            <a:spLocks noGrp="1"/>
          </p:cNvSpPr>
          <p:nvPr>
            <p:ph idx="1" hasCustomPrompt="1"/>
          </p:nvPr>
        </p:nvSpPr>
        <p:spPr>
          <a:xfrm>
            <a:off x="149313" y="1745580"/>
            <a:ext cx="2847887" cy="2856842"/>
          </a:xfrm>
          <a:prstGeom prst="rect">
            <a:avLst/>
          </a:prstGeom>
          <a:ln>
            <a:noFill/>
          </a:ln>
        </p:spPr>
        <p:txBody>
          <a:bodyPr vert="horz" lIns="91440" tIns="45720" rIns="91440" bIns="45720" rtlCol="0">
            <a:normAutofit/>
          </a:bodyPr>
          <a:lstStyle>
            <a:lvl1pPr marL="288925" indent="-288925">
              <a:buFont typeface="Arial" panose="020B0604020202020204" pitchFamily="34" charset="0"/>
              <a:buChar char="►"/>
              <a:defRPr lang="en-US" sz="1800" kern="1200" baseline="0" dirty="0" smtClean="0">
                <a:solidFill>
                  <a:schemeClr val="tx1"/>
                </a:solidFill>
                <a:latin typeface="+mn-lt"/>
                <a:ea typeface="+mn-ea"/>
                <a:cs typeface="+mn-cs"/>
              </a:defRPr>
            </a:lvl1pPr>
            <a:lvl2pPr marL="568325" indent="-284163">
              <a:buFont typeface="Arial" panose="020B0604020202020204" pitchFamily="34" charset="0"/>
              <a:buChar char="►"/>
              <a:defRPr/>
            </a:lvl2pPr>
            <a:lvl3pPr marL="798513" indent="-230188">
              <a:buFont typeface="Arial" panose="020B0604020202020204" pitchFamily="34" charset="0"/>
              <a:buChar char="●"/>
              <a:defRPr/>
            </a:lvl3pPr>
          </a:lstStyle>
          <a:p>
            <a:pPr lvl="0"/>
            <a:r>
              <a:rPr lang="en-US" dirty="0"/>
              <a:t>Click to add first-level bullet</a:t>
            </a:r>
          </a:p>
          <a:p>
            <a:pPr lvl="1"/>
            <a:r>
              <a:rPr lang="en-US" dirty="0"/>
              <a:t>Second level</a:t>
            </a:r>
          </a:p>
          <a:p>
            <a:pPr lvl="2"/>
            <a:r>
              <a:rPr lang="en-US" dirty="0"/>
              <a:t>Third level</a:t>
            </a:r>
          </a:p>
        </p:txBody>
      </p:sp>
      <p:sp>
        <p:nvSpPr>
          <p:cNvPr id="8" name="Text Placeholder 2"/>
          <p:cNvSpPr>
            <a:spLocks noGrp="1"/>
          </p:cNvSpPr>
          <p:nvPr>
            <p:ph type="body" sz="quarter" idx="19" hasCustomPrompt="1"/>
          </p:nvPr>
        </p:nvSpPr>
        <p:spPr>
          <a:xfrm>
            <a:off x="3149600" y="1200151"/>
            <a:ext cx="2858047" cy="450850"/>
          </a:xfrm>
          <a:ln>
            <a:noFill/>
          </a:ln>
        </p:spPr>
        <p:txBody>
          <a:bodyPr>
            <a:noAutofit/>
          </a:bodyPr>
          <a:lstStyle>
            <a:lvl1pPr marL="0" indent="0" algn="ctr">
              <a:buNone/>
              <a:defRPr sz="1800">
                <a:solidFill>
                  <a:schemeClr val="tx1"/>
                </a:solidFill>
              </a:defRPr>
            </a:lvl1pPr>
            <a:lvl2pPr marL="457200" indent="0">
              <a:buNone/>
              <a:defRPr sz="1400"/>
            </a:lvl2pPr>
            <a:lvl3pPr marL="798513" indent="0">
              <a:buNone/>
              <a:defRPr sz="1400"/>
            </a:lvl3pPr>
            <a:lvl4pPr marL="1371600" indent="0">
              <a:buNone/>
              <a:defRPr sz="1400"/>
            </a:lvl4pPr>
            <a:lvl5pPr marL="1828800" indent="0">
              <a:buNone/>
              <a:defRPr sz="1400"/>
            </a:lvl5pPr>
          </a:lstStyle>
          <a:p>
            <a:pPr lvl="0"/>
            <a:r>
              <a:rPr lang="en-US" dirty="0"/>
              <a:t>Click to add caption</a:t>
            </a:r>
          </a:p>
        </p:txBody>
      </p:sp>
      <p:sp>
        <p:nvSpPr>
          <p:cNvPr id="13" name="Text Placeholder 2"/>
          <p:cNvSpPr>
            <a:spLocks noGrp="1"/>
          </p:cNvSpPr>
          <p:nvPr>
            <p:ph idx="13" hasCustomPrompt="1"/>
          </p:nvPr>
        </p:nvSpPr>
        <p:spPr>
          <a:xfrm>
            <a:off x="3154450" y="1745580"/>
            <a:ext cx="2847887" cy="2856842"/>
          </a:xfrm>
          <a:prstGeom prst="rect">
            <a:avLst/>
          </a:prstGeom>
          <a:ln>
            <a:noFill/>
          </a:ln>
        </p:spPr>
        <p:txBody>
          <a:bodyPr vert="horz" lIns="91440" tIns="45720" rIns="91440" bIns="45720" rtlCol="0">
            <a:normAutofit/>
          </a:bodyPr>
          <a:lstStyle>
            <a:lvl1pPr marL="288925" indent="-288925">
              <a:buFont typeface="Arial" panose="020B0604020202020204" pitchFamily="34" charset="0"/>
              <a:buChar char="►"/>
              <a:defRPr lang="en-US" sz="1800" kern="1200" baseline="0" dirty="0" smtClean="0">
                <a:solidFill>
                  <a:schemeClr val="tx1"/>
                </a:solidFill>
                <a:latin typeface="+mn-lt"/>
                <a:ea typeface="+mn-ea"/>
                <a:cs typeface="+mn-cs"/>
              </a:defRPr>
            </a:lvl1pPr>
            <a:lvl2pPr marL="568325" indent="-284163">
              <a:buFont typeface="Arial" panose="020B0604020202020204" pitchFamily="34" charset="0"/>
              <a:buChar char="►"/>
              <a:defRPr/>
            </a:lvl2pPr>
            <a:lvl3pPr marL="798513" indent="-230188">
              <a:buFont typeface="Arial" panose="020B0604020202020204" pitchFamily="34" charset="0"/>
              <a:buChar char="●"/>
              <a:defRPr/>
            </a:lvl3pPr>
          </a:lstStyle>
          <a:p>
            <a:pPr lvl="0"/>
            <a:r>
              <a:rPr lang="en-US" dirty="0"/>
              <a:t>Click to add first-level bullet</a:t>
            </a:r>
          </a:p>
          <a:p>
            <a:pPr lvl="1"/>
            <a:r>
              <a:rPr lang="en-US" dirty="0"/>
              <a:t>Second level</a:t>
            </a:r>
          </a:p>
          <a:p>
            <a:pPr lvl="2"/>
            <a:r>
              <a:rPr lang="en-US" dirty="0"/>
              <a:t>Third level</a:t>
            </a:r>
          </a:p>
        </p:txBody>
      </p:sp>
      <p:sp>
        <p:nvSpPr>
          <p:cNvPr id="9" name="Text Placeholder 3"/>
          <p:cNvSpPr>
            <a:spLocks noGrp="1"/>
          </p:cNvSpPr>
          <p:nvPr>
            <p:ph type="body" sz="quarter" idx="20" hasCustomPrompt="1"/>
          </p:nvPr>
        </p:nvSpPr>
        <p:spPr>
          <a:xfrm>
            <a:off x="6149428" y="1200151"/>
            <a:ext cx="2858046" cy="450850"/>
          </a:xfrm>
          <a:ln>
            <a:noFill/>
          </a:ln>
        </p:spPr>
        <p:txBody>
          <a:bodyPr>
            <a:noAutofit/>
          </a:bodyPr>
          <a:lstStyle>
            <a:lvl1pPr marL="0" indent="0" algn="ctr">
              <a:buNone/>
              <a:defRPr sz="1800">
                <a:solidFill>
                  <a:schemeClr val="tx1"/>
                </a:solidFill>
              </a:defRPr>
            </a:lvl1pPr>
            <a:lvl2pPr marL="457200" indent="0">
              <a:buNone/>
              <a:defRPr sz="1400"/>
            </a:lvl2pPr>
            <a:lvl3pPr marL="798513" indent="0">
              <a:buNone/>
              <a:defRPr sz="1400"/>
            </a:lvl3pPr>
            <a:lvl4pPr marL="1371600" indent="0">
              <a:buNone/>
              <a:defRPr sz="1400"/>
            </a:lvl4pPr>
            <a:lvl5pPr marL="1828800" indent="0">
              <a:buNone/>
              <a:defRPr sz="1400"/>
            </a:lvl5pPr>
          </a:lstStyle>
          <a:p>
            <a:pPr lvl="0"/>
            <a:r>
              <a:rPr lang="en-US" dirty="0"/>
              <a:t>Click to add caption</a:t>
            </a:r>
          </a:p>
        </p:txBody>
      </p:sp>
      <p:sp>
        <p:nvSpPr>
          <p:cNvPr id="12" name="Text Placeholder 3"/>
          <p:cNvSpPr>
            <a:spLocks noGrp="1"/>
          </p:cNvSpPr>
          <p:nvPr>
            <p:ph idx="12" hasCustomPrompt="1"/>
          </p:nvPr>
        </p:nvSpPr>
        <p:spPr>
          <a:xfrm>
            <a:off x="6159586" y="1745580"/>
            <a:ext cx="2847887" cy="2856842"/>
          </a:xfrm>
          <a:prstGeom prst="rect">
            <a:avLst/>
          </a:prstGeom>
          <a:ln>
            <a:noFill/>
          </a:ln>
        </p:spPr>
        <p:txBody>
          <a:bodyPr vert="horz" lIns="91440" tIns="45720" rIns="91440" bIns="45720" rtlCol="0">
            <a:normAutofit/>
          </a:bodyPr>
          <a:lstStyle>
            <a:lvl1pPr marL="288925" indent="-288925">
              <a:buFont typeface="Arial" panose="020B0604020202020204" pitchFamily="34" charset="0"/>
              <a:buChar char="►"/>
              <a:defRPr lang="en-US" sz="1800" kern="1200" baseline="0" dirty="0" smtClean="0">
                <a:solidFill>
                  <a:schemeClr val="tx1"/>
                </a:solidFill>
                <a:latin typeface="+mn-lt"/>
                <a:ea typeface="+mn-ea"/>
                <a:cs typeface="+mn-cs"/>
              </a:defRPr>
            </a:lvl1pPr>
            <a:lvl2pPr marL="568325" indent="-284163">
              <a:buFont typeface="Arial" panose="020B0604020202020204" pitchFamily="34" charset="0"/>
              <a:buChar char="►"/>
              <a:defRPr/>
            </a:lvl2pPr>
            <a:lvl3pPr marL="798513" indent="-230188">
              <a:buFont typeface="Arial" panose="020B0604020202020204" pitchFamily="34" charset="0"/>
              <a:buChar char="●"/>
              <a:defRPr/>
            </a:lvl3pPr>
          </a:lstStyle>
          <a:p>
            <a:pPr lvl="0"/>
            <a:r>
              <a:rPr lang="en-US" dirty="0"/>
              <a:t>Click to add first-level bullet</a:t>
            </a:r>
          </a:p>
          <a:p>
            <a:pPr lvl="1"/>
            <a:r>
              <a:rPr lang="en-US" dirty="0"/>
              <a:t>Second level</a:t>
            </a:r>
          </a:p>
          <a:p>
            <a:pPr lvl="2"/>
            <a:r>
              <a:rPr lang="en-US" dirty="0"/>
              <a:t>Third level</a:t>
            </a:r>
          </a:p>
        </p:txBody>
      </p:sp>
      <p:sp>
        <p:nvSpPr>
          <p:cNvPr id="10" name="Source"/>
          <p:cNvSpPr>
            <a:spLocks noGrp="1"/>
          </p:cNvSpPr>
          <p:nvPr>
            <p:ph idx="11" hasCustomPrompt="1"/>
          </p:nvPr>
        </p:nvSpPr>
        <p:spPr>
          <a:xfrm>
            <a:off x="149313" y="4784089"/>
            <a:ext cx="8131087" cy="280036"/>
          </a:xfrm>
          <a:prstGeom prst="rect">
            <a:avLst/>
          </a:prstGeom>
          <a:noFill/>
          <a:ln w="9525" cap="flat" cmpd="sng" algn="ctr">
            <a:noFill/>
            <a:prstDash val="solid"/>
            <a:miter lim="800000"/>
            <a:headEnd type="none" w="med" len="med"/>
            <a:tailEnd type="none" w="med" len="med"/>
          </a:ln>
        </p:spPr>
        <p:txBody>
          <a:bodyPr lIns="0" tIns="0" rIns="0" bIns="0" anchor="b">
            <a:normAutofit/>
          </a:bodyPr>
          <a:lstStyle>
            <a:lvl1pPr marL="0" marR="0" indent="0" algn="l" defTabSz="914400" rtl="0" eaLnBrk="0" fontAlgn="base" latinLnBrk="0" hangingPunct="0">
              <a:lnSpc>
                <a:spcPct val="100000"/>
              </a:lnSpc>
              <a:spcBef>
                <a:spcPts val="0"/>
              </a:spcBef>
              <a:spcAft>
                <a:spcPct val="0"/>
              </a:spcAft>
              <a:buClr>
                <a:srgbClr val="B50D0D"/>
              </a:buClr>
              <a:buSzPct val="100000"/>
              <a:buFont typeface="Wingdings" pitchFamily="-1" charset="2"/>
              <a:buNone/>
              <a:tabLst/>
              <a:defRPr sz="1200" baseline="0">
                <a:solidFill>
                  <a:srgbClr val="000000"/>
                </a:solidFill>
                <a:latin typeface="Calibri"/>
                <a:cs typeface="Calibri"/>
              </a:defRPr>
            </a:lvl1pPr>
            <a:lvl2pPr marL="749300" indent="-406400">
              <a:spcBef>
                <a:spcPts val="0"/>
              </a:spcBef>
              <a:buClr>
                <a:srgbClr val="B50D0D"/>
              </a:buClr>
              <a:buFont typeface="Lucida Grande"/>
              <a:buNone/>
              <a:defRPr sz="1000">
                <a:latin typeface="Georgia"/>
                <a:cs typeface="Georgia"/>
              </a:defRPr>
            </a:lvl2pPr>
            <a:lvl3pPr marL="800100" indent="342900">
              <a:spcBef>
                <a:spcPts val="0"/>
              </a:spcBef>
              <a:buClr>
                <a:srgbClr val="B50D0D"/>
              </a:buClr>
              <a:buNone/>
              <a:defRPr sz="1000" baseline="0">
                <a:latin typeface="Georgia"/>
                <a:cs typeface="Georgia"/>
              </a:defRPr>
            </a:lvl3pPr>
            <a:lvl4pPr>
              <a:buClr>
                <a:srgbClr val="B50D0D"/>
              </a:buClr>
              <a:defRPr sz="2800"/>
            </a:lvl4pPr>
            <a:lvl5pPr>
              <a:buClr>
                <a:srgbClr val="B50D0D"/>
              </a:buClr>
              <a:defRPr sz="2800"/>
            </a:lvl5pPr>
          </a:lstStyle>
          <a:p>
            <a:pPr lvl="0"/>
            <a:r>
              <a:rPr lang="en-US" dirty="0"/>
              <a:t>Click to add source information</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hidden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49313" y="1116711"/>
            <a:ext cx="8858161" cy="857250"/>
          </a:xfrm>
        </p:spPr>
        <p:txBody>
          <a:bodyPr/>
          <a:lstStyle>
            <a:lvl1pPr>
              <a:defRPr baseline="0">
                <a:solidFill>
                  <a:schemeClr val="tx1"/>
                </a:solidFill>
              </a:defRPr>
            </a:lvl1pPr>
          </a:lstStyle>
          <a:p>
            <a:r>
              <a:rPr lang="en-US" dirty="0"/>
              <a:t>Select “Title 1” in Selection Pane &amp; type to add hidden slide title.</a:t>
            </a:r>
          </a:p>
        </p:txBody>
      </p:sp>
      <p:sp>
        <p:nvSpPr>
          <p:cNvPr id="4" name="Picture Placeholder 1"/>
          <p:cNvSpPr>
            <a:spLocks noGrp="1"/>
          </p:cNvSpPr>
          <p:nvPr>
            <p:ph type="pic" sz="quarter" idx="13" hasCustomPrompt="1"/>
          </p:nvPr>
        </p:nvSpPr>
        <p:spPr>
          <a:xfrm>
            <a:off x="0" y="0"/>
            <a:ext cx="9144000" cy="5143500"/>
          </a:xfrm>
        </p:spPr>
        <p:txBody>
          <a:bodyPr/>
          <a:lstStyle>
            <a:lvl1pPr marL="0" indent="0">
              <a:buNone/>
              <a:defRPr baseline="0">
                <a:solidFill>
                  <a:schemeClr val="bg1"/>
                </a:solidFill>
              </a:defRPr>
            </a:lvl1pPr>
          </a:lstStyle>
          <a:p>
            <a:r>
              <a:rPr lang="en-US" dirty="0"/>
              <a:t>Click icon to add full-slide image</a:t>
            </a:r>
          </a:p>
        </p:txBody>
      </p:sp>
      <p:sp>
        <p:nvSpPr>
          <p:cNvPr id="7" name="Source"/>
          <p:cNvSpPr>
            <a:spLocks noGrp="1"/>
          </p:cNvSpPr>
          <p:nvPr>
            <p:ph idx="11" hasCustomPrompt="1"/>
          </p:nvPr>
        </p:nvSpPr>
        <p:spPr>
          <a:xfrm>
            <a:off x="149313" y="4784089"/>
            <a:ext cx="8131087" cy="280036"/>
          </a:xfrm>
          <a:prstGeom prst="rect">
            <a:avLst/>
          </a:prstGeom>
          <a:noFill/>
          <a:ln w="9525" cap="flat" cmpd="sng" algn="ctr">
            <a:noFill/>
            <a:prstDash val="solid"/>
            <a:miter lim="800000"/>
            <a:headEnd type="none" w="med" len="med"/>
            <a:tailEnd type="none" w="med" len="med"/>
          </a:ln>
        </p:spPr>
        <p:txBody>
          <a:bodyPr lIns="0" tIns="0" rIns="0" bIns="0" anchor="b">
            <a:normAutofit/>
          </a:bodyPr>
          <a:lstStyle>
            <a:lvl1pPr marL="0" marR="0" indent="0" algn="l" defTabSz="914400" rtl="0" eaLnBrk="0" fontAlgn="base" latinLnBrk="0" hangingPunct="0">
              <a:lnSpc>
                <a:spcPct val="100000"/>
              </a:lnSpc>
              <a:spcBef>
                <a:spcPts val="0"/>
              </a:spcBef>
              <a:spcAft>
                <a:spcPct val="0"/>
              </a:spcAft>
              <a:buClr>
                <a:srgbClr val="B50D0D"/>
              </a:buClr>
              <a:buSzPct val="100000"/>
              <a:buFont typeface="Wingdings" pitchFamily="-1" charset="2"/>
              <a:buNone/>
              <a:tabLst/>
              <a:defRPr sz="1200" baseline="0">
                <a:solidFill>
                  <a:srgbClr val="000000"/>
                </a:solidFill>
                <a:latin typeface="Calibri"/>
                <a:cs typeface="Calibri"/>
              </a:defRPr>
            </a:lvl1pPr>
            <a:lvl2pPr marL="749300" indent="-406400">
              <a:spcBef>
                <a:spcPts val="0"/>
              </a:spcBef>
              <a:buClr>
                <a:srgbClr val="B50D0D"/>
              </a:buClr>
              <a:buFont typeface="Lucida Grande"/>
              <a:buNone/>
              <a:defRPr sz="1000">
                <a:latin typeface="Georgia"/>
                <a:cs typeface="Georgia"/>
              </a:defRPr>
            </a:lvl2pPr>
            <a:lvl3pPr marL="800100" indent="342900">
              <a:spcBef>
                <a:spcPts val="0"/>
              </a:spcBef>
              <a:buClr>
                <a:srgbClr val="B50D0D"/>
              </a:buClr>
              <a:buNone/>
              <a:defRPr sz="1000" baseline="0">
                <a:latin typeface="Georgia"/>
                <a:cs typeface="Georgia"/>
              </a:defRPr>
            </a:lvl3pPr>
            <a:lvl4pPr>
              <a:buClr>
                <a:srgbClr val="B50D0D"/>
              </a:buClr>
              <a:defRPr sz="2800"/>
            </a:lvl4pPr>
            <a:lvl5pPr>
              <a:buClr>
                <a:srgbClr val="B50D0D"/>
              </a:buClr>
              <a:defRPr sz="2800"/>
            </a:lvl5pPr>
          </a:lstStyle>
          <a:p>
            <a:pPr lvl="0"/>
            <a:r>
              <a:rPr lang="en-US" dirty="0"/>
              <a:t>Click to add source information</a:t>
            </a:r>
          </a:p>
        </p:txBody>
      </p:sp>
    </p:spTree>
    <p:extLst>
      <p:ext uri="{BB962C8B-B14F-4D97-AF65-F5344CB8AC3E}">
        <p14:creationId xmlns:p14="http://schemas.microsoft.com/office/powerpoint/2010/main" val="250363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2">
    <p:bg>
      <p:bgPr>
        <a:solidFill>
          <a:srgbClr val="154780"/>
        </a:solidFill>
        <a:effectLst/>
      </p:bgPr>
    </p:bg>
    <p:spTree>
      <p:nvGrpSpPr>
        <p:cNvPr id="1" name=""/>
        <p:cNvGrpSpPr/>
        <p:nvPr/>
      </p:nvGrpSpPr>
      <p:grpSpPr>
        <a:xfrm>
          <a:off x="0" y="0"/>
          <a:ext cx="0" cy="0"/>
          <a:chOff x="0" y="0"/>
          <a:chExt cx="0" cy="0"/>
        </a:xfrm>
      </p:grpSpPr>
      <p:sp>
        <p:nvSpPr>
          <p:cNvPr id="10" name="Title"/>
          <p:cNvSpPr>
            <a:spLocks noGrp="1" noChangeArrowheads="1"/>
          </p:cNvSpPr>
          <p:nvPr>
            <p:ph type="ctrTitle" hasCustomPrompt="1"/>
            <p:custDataLst>
              <p:tags r:id="rId1"/>
            </p:custDataLst>
          </p:nvPr>
        </p:nvSpPr>
        <p:spPr bwMode="auto">
          <a:xfrm>
            <a:off x="271463" y="1958024"/>
            <a:ext cx="6298670" cy="1101329"/>
          </a:xfrm>
          <a:prstGeom prst="rect">
            <a:avLst/>
          </a:prstGeom>
          <a:noFill/>
          <a:ln>
            <a:miter lim="800000"/>
            <a:headEnd/>
            <a:tailEnd/>
          </a:ln>
        </p:spPr>
        <p:txBody>
          <a:bodyPr lIns="91418" tIns="45710" rIns="91418" bIns="45710" anchor="b">
            <a:normAutofit/>
          </a:bodyPr>
          <a:lstStyle>
            <a:lvl1pPr>
              <a:defRPr sz="2800">
                <a:latin typeface="Calibri"/>
                <a:cs typeface="Calibri"/>
              </a:defRPr>
            </a:lvl1pPr>
          </a:lstStyle>
          <a:p>
            <a:r>
              <a:rPr lang="en-US" dirty="0"/>
              <a:t>Click to add presentation title</a:t>
            </a:r>
          </a:p>
        </p:txBody>
      </p:sp>
      <p:sp>
        <p:nvSpPr>
          <p:cNvPr id="6" name="Faculty Name 1"/>
          <p:cNvSpPr>
            <a:spLocks noGrp="1" noChangeArrowheads="1"/>
          </p:cNvSpPr>
          <p:nvPr>
            <p:ph type="subTitle" idx="1" hasCustomPrompt="1"/>
            <p:custDataLst>
              <p:tags r:id="rId2"/>
            </p:custDataLst>
          </p:nvPr>
        </p:nvSpPr>
        <p:spPr bwMode="auto">
          <a:xfrm>
            <a:off x="271463" y="3282951"/>
            <a:ext cx="2898457" cy="1070928"/>
          </a:xfrm>
          <a:prstGeom prst="rect">
            <a:avLst/>
          </a:prstGeom>
          <a:noFill/>
          <a:ln>
            <a:noFill/>
            <a:miter lim="800000"/>
            <a:headEnd/>
            <a:tailEnd/>
          </a:ln>
        </p:spPr>
        <p:txBody>
          <a:bodyPr lIns="91429" tIns="45715" rIns="91429" bIns="45715"/>
          <a:lstStyle>
            <a:lvl1pPr marL="0" indent="0" algn="r">
              <a:spcBef>
                <a:spcPct val="0"/>
              </a:spcBef>
              <a:buFont typeface="Wingdings" pitchFamily="-84" charset="2"/>
              <a:buNone/>
              <a:defRPr sz="1800">
                <a:solidFill>
                  <a:srgbClr val="FFE0B3"/>
                </a:solidFill>
                <a:latin typeface="+mj-lt"/>
                <a:cs typeface="Calibri"/>
              </a:defRPr>
            </a:lvl1pPr>
          </a:lstStyle>
          <a:p>
            <a:r>
              <a:rPr lang="en-US" dirty="0"/>
              <a:t>Click to add faculty 1 name</a:t>
            </a:r>
          </a:p>
        </p:txBody>
      </p:sp>
      <p:sp>
        <p:nvSpPr>
          <p:cNvPr id="12" name="Faculty Photo 1"/>
          <p:cNvSpPr>
            <a:spLocks noGrp="1"/>
          </p:cNvSpPr>
          <p:nvPr>
            <p:ph type="pic" sz="quarter" idx="13" hasCustomPrompt="1"/>
          </p:nvPr>
        </p:nvSpPr>
        <p:spPr>
          <a:xfrm>
            <a:off x="3256568" y="3287713"/>
            <a:ext cx="1371600" cy="1371600"/>
          </a:xfrm>
          <a:prstGeom prst="rect">
            <a:avLst/>
          </a:prstGeom>
          <a:ln w="12700" cap="flat" cmpd="sng" algn="ctr">
            <a:solidFill>
              <a:srgbClr val="FFFFFF"/>
            </a:solidFill>
            <a:prstDash val="solid"/>
            <a:miter lim="800000"/>
            <a:headEnd type="none" w="med" len="med"/>
            <a:tailEnd type="none" w="med" len="med"/>
          </a:ln>
        </p:spPr>
        <p:txBody>
          <a:bodyPr/>
          <a:lstStyle>
            <a:lvl1pPr>
              <a:buNone/>
              <a:defRPr sz="1400">
                <a:solidFill>
                  <a:srgbClr val="FFFFFF"/>
                </a:solidFill>
                <a:latin typeface="+mj-lt"/>
                <a:cs typeface="Arial"/>
              </a:defRPr>
            </a:lvl1pPr>
          </a:lstStyle>
          <a:p>
            <a:r>
              <a:rPr lang="en-US" dirty="0"/>
              <a:t>Drag image to placeholder or click icon to add</a:t>
            </a:r>
          </a:p>
        </p:txBody>
      </p:sp>
      <p:sp>
        <p:nvSpPr>
          <p:cNvPr id="3" name="Faculty Name 2"/>
          <p:cNvSpPr>
            <a:spLocks noGrp="1"/>
          </p:cNvSpPr>
          <p:nvPr>
            <p:ph type="body" sz="quarter" idx="15" hasCustomPrompt="1"/>
          </p:nvPr>
        </p:nvSpPr>
        <p:spPr>
          <a:xfrm>
            <a:off x="4684508" y="3287713"/>
            <a:ext cx="2722131" cy="1066166"/>
          </a:xfrm>
          <a:ln>
            <a:noFill/>
          </a:ln>
        </p:spPr>
        <p:txBody>
          <a:bodyPr/>
          <a:lstStyle>
            <a:lvl1pPr marL="0" indent="0" algn="r">
              <a:spcBef>
                <a:spcPts val="0"/>
              </a:spcBef>
              <a:buNone/>
              <a:defRPr baseline="0">
                <a:solidFill>
                  <a:srgbClr val="FFE0B3"/>
                </a:solidFill>
              </a:defRPr>
            </a:lvl1pPr>
            <a:lvl2pPr marL="457200" indent="0">
              <a:buNone/>
              <a:defRPr/>
            </a:lvl2pPr>
            <a:lvl3pPr marL="798513" indent="0">
              <a:buNone/>
              <a:defRPr/>
            </a:lvl3pPr>
            <a:lvl4pPr marL="1371600" indent="0">
              <a:buNone/>
              <a:defRPr/>
            </a:lvl4pPr>
            <a:lvl5pPr marL="1828800" indent="0">
              <a:buNone/>
              <a:defRPr/>
            </a:lvl5pPr>
          </a:lstStyle>
          <a:p>
            <a:pPr lvl="0"/>
            <a:r>
              <a:rPr lang="en-US" dirty="0"/>
              <a:t>Click to add faculty 2 name</a:t>
            </a:r>
          </a:p>
        </p:txBody>
      </p:sp>
      <p:sp>
        <p:nvSpPr>
          <p:cNvPr id="7" name="Faculty Photo 2"/>
          <p:cNvSpPr>
            <a:spLocks noGrp="1"/>
          </p:cNvSpPr>
          <p:nvPr>
            <p:ph type="pic" sz="quarter" idx="11" hasCustomPrompt="1"/>
          </p:nvPr>
        </p:nvSpPr>
        <p:spPr>
          <a:xfrm>
            <a:off x="7493288" y="3287713"/>
            <a:ext cx="1371600" cy="1371600"/>
          </a:xfrm>
          <a:prstGeom prst="rect">
            <a:avLst/>
          </a:prstGeom>
          <a:ln w="12700" cap="flat" cmpd="sng" algn="ctr">
            <a:solidFill>
              <a:srgbClr val="FFFFFF"/>
            </a:solidFill>
            <a:prstDash val="solid"/>
            <a:miter lim="800000"/>
            <a:headEnd type="none" w="med" len="med"/>
            <a:tailEnd type="none" w="med" len="med"/>
          </a:ln>
        </p:spPr>
        <p:txBody>
          <a:bodyPr/>
          <a:lstStyle>
            <a:lvl1pPr>
              <a:buNone/>
              <a:defRPr sz="1400">
                <a:solidFill>
                  <a:srgbClr val="FFFFFF"/>
                </a:solidFill>
                <a:latin typeface="+mj-lt"/>
                <a:cs typeface="Arial"/>
              </a:defRPr>
            </a:lvl1pPr>
          </a:lstStyle>
          <a:p>
            <a:r>
              <a:rPr lang="en-US" dirty="0"/>
              <a:t>Drag image to placeholder or click icon to add</a:t>
            </a:r>
          </a:p>
        </p:txBody>
      </p:sp>
      <p:sp>
        <p:nvSpPr>
          <p:cNvPr id="13" name="Text Placeholder 1"/>
          <p:cNvSpPr>
            <a:spLocks noGrp="1"/>
          </p:cNvSpPr>
          <p:nvPr>
            <p:ph type="body" sz="quarter" idx="12" hasCustomPrompt="1"/>
          </p:nvPr>
        </p:nvSpPr>
        <p:spPr>
          <a:xfrm>
            <a:off x="271463" y="4659313"/>
            <a:ext cx="6318250" cy="396240"/>
          </a:xfrm>
          <a:ln>
            <a:noFill/>
          </a:ln>
        </p:spPr>
        <p:txBody>
          <a:bodyPr anchor="b">
            <a:noAutofit/>
          </a:bodyPr>
          <a:lstStyle>
            <a:lvl1pPr marL="0" indent="0">
              <a:buNone/>
              <a:defRPr sz="1400" i="1">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add credits for others who contributed to this presentation</a:t>
            </a:r>
          </a:p>
        </p:txBody>
      </p:sp>
      <p:cxnSp>
        <p:nvCxnSpPr>
          <p:cNvPr id="9" name="Straight Connector 1"/>
          <p:cNvCxnSpPr>
            <a:cxnSpLocks noChangeShapeType="1"/>
          </p:cNvCxnSpPr>
          <p:nvPr userDrawn="1"/>
        </p:nvCxnSpPr>
        <p:spPr bwMode="auto">
          <a:xfrm>
            <a:off x="252413" y="3165475"/>
            <a:ext cx="6564947" cy="0"/>
          </a:xfrm>
          <a:prstGeom prst="line">
            <a:avLst/>
          </a:prstGeom>
          <a:noFill/>
          <a:ln w="9525">
            <a:solidFill>
              <a:srgbClr val="FFFFFF"/>
            </a:solidFill>
            <a:round/>
            <a:headEnd type="none" w="sm" len="sm"/>
            <a:tailEnd type="none" w="sm" len="sm"/>
          </a:ln>
        </p:spPr>
      </p:cxnSp>
      <p:pic>
        <p:nvPicPr>
          <p:cNvPr id="15" name="Picture 14" descr="JHU logo with text: Johns Hopkins University"/>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 y="1208"/>
            <a:ext cx="2676957" cy="1624392"/>
          </a:xfrm>
          <a:prstGeom prst="rect">
            <a:avLst/>
          </a:prstGeom>
        </p:spPr>
      </p:pic>
      <p:pic>
        <p:nvPicPr>
          <p:cNvPr id="16" name="Picture 15" descr="Watermark of Johns Hopkins University shield logo."/>
          <p:cNvPicPr>
            <a:picLocks noChangeAspect="1"/>
          </p:cNvPicPr>
          <p:nvPr userDrawn="1"/>
        </p:nvPicPr>
        <p:blipFill>
          <a:blip r:embed="rId5"/>
          <a:stretch>
            <a:fillRect/>
          </a:stretch>
        </p:blipFill>
        <p:spPr>
          <a:xfrm>
            <a:off x="4885087" y="146879"/>
            <a:ext cx="5394098" cy="5827201"/>
          </a:xfrm>
          <a:prstGeom prst="rect">
            <a:avLst/>
          </a:prstGeom>
        </p:spPr>
      </p:pic>
    </p:spTree>
    <p:extLst>
      <p:ext uri="{BB962C8B-B14F-4D97-AF65-F5344CB8AC3E}">
        <p14:creationId xmlns:p14="http://schemas.microsoft.com/office/powerpoint/2010/main" val="395623064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large photo">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149313" y="53975"/>
            <a:ext cx="8858161" cy="857250"/>
          </a:xfrm>
          <a:prstGeom prst="rect">
            <a:avLst/>
          </a:prstGeom>
        </p:spPr>
        <p:txBody>
          <a:bodyPr vert="horz" lIns="91440" tIns="45720" rIns="91440" bIns="45720" rtlCol="0" anchor="ctr">
            <a:normAutofit/>
          </a:bodyPr>
          <a:lstStyle>
            <a:lvl1pPr>
              <a:defRPr baseline="0"/>
            </a:lvl1pPr>
          </a:lstStyle>
          <a:p>
            <a:r>
              <a:rPr lang="en-US" dirty="0"/>
              <a:t>Click to add slide title</a:t>
            </a:r>
          </a:p>
        </p:txBody>
      </p:sp>
      <p:sp>
        <p:nvSpPr>
          <p:cNvPr id="4" name="Picture Placeholder 1"/>
          <p:cNvSpPr>
            <a:spLocks noGrp="1"/>
          </p:cNvSpPr>
          <p:nvPr>
            <p:ph type="pic" sz="quarter" idx="13" hasCustomPrompt="1"/>
          </p:nvPr>
        </p:nvSpPr>
        <p:spPr>
          <a:xfrm>
            <a:off x="0" y="965200"/>
            <a:ext cx="9144000" cy="4178300"/>
          </a:xfrm>
        </p:spPr>
        <p:txBody>
          <a:bodyPr/>
          <a:lstStyle>
            <a:lvl1pPr marL="0" indent="0">
              <a:buNone/>
              <a:defRPr baseline="0"/>
            </a:lvl1pPr>
          </a:lstStyle>
          <a:p>
            <a:r>
              <a:rPr lang="en-US" dirty="0"/>
              <a:t>Click to add image or drag and drop image to placeholder</a:t>
            </a:r>
          </a:p>
        </p:txBody>
      </p:sp>
      <p:sp>
        <p:nvSpPr>
          <p:cNvPr id="9" name="Source"/>
          <p:cNvSpPr>
            <a:spLocks noGrp="1"/>
          </p:cNvSpPr>
          <p:nvPr>
            <p:ph idx="11" hasCustomPrompt="1"/>
          </p:nvPr>
        </p:nvSpPr>
        <p:spPr>
          <a:xfrm>
            <a:off x="149313" y="4784089"/>
            <a:ext cx="8131087" cy="280036"/>
          </a:xfrm>
          <a:prstGeom prst="rect">
            <a:avLst/>
          </a:prstGeom>
          <a:noFill/>
          <a:ln w="9525" cap="flat" cmpd="sng" algn="ctr">
            <a:noFill/>
            <a:prstDash val="solid"/>
            <a:miter lim="800000"/>
            <a:headEnd type="none" w="med" len="med"/>
            <a:tailEnd type="none" w="med" len="med"/>
          </a:ln>
        </p:spPr>
        <p:txBody>
          <a:bodyPr lIns="0" tIns="0" rIns="0" bIns="0" anchor="b">
            <a:normAutofit/>
          </a:bodyPr>
          <a:lstStyle>
            <a:lvl1pPr marL="0" marR="0" indent="0" algn="l" defTabSz="914400" rtl="0" eaLnBrk="0" fontAlgn="base" latinLnBrk="0" hangingPunct="0">
              <a:lnSpc>
                <a:spcPct val="100000"/>
              </a:lnSpc>
              <a:spcBef>
                <a:spcPts val="0"/>
              </a:spcBef>
              <a:spcAft>
                <a:spcPct val="0"/>
              </a:spcAft>
              <a:buClr>
                <a:srgbClr val="B50D0D"/>
              </a:buClr>
              <a:buSzPct val="100000"/>
              <a:buFont typeface="Wingdings" pitchFamily="-1" charset="2"/>
              <a:buNone/>
              <a:tabLst/>
              <a:defRPr sz="1200" baseline="0">
                <a:solidFill>
                  <a:srgbClr val="000000"/>
                </a:solidFill>
                <a:latin typeface="Calibri"/>
                <a:cs typeface="Calibri"/>
              </a:defRPr>
            </a:lvl1pPr>
            <a:lvl2pPr marL="749300" indent="-406400">
              <a:spcBef>
                <a:spcPts val="0"/>
              </a:spcBef>
              <a:buClr>
                <a:srgbClr val="B50D0D"/>
              </a:buClr>
              <a:buFont typeface="Lucida Grande"/>
              <a:buNone/>
              <a:defRPr sz="1000">
                <a:latin typeface="Georgia"/>
                <a:cs typeface="Georgia"/>
              </a:defRPr>
            </a:lvl2pPr>
            <a:lvl3pPr marL="800100" indent="342900">
              <a:spcBef>
                <a:spcPts val="0"/>
              </a:spcBef>
              <a:buClr>
                <a:srgbClr val="B50D0D"/>
              </a:buClr>
              <a:buNone/>
              <a:defRPr sz="1000" baseline="0">
                <a:latin typeface="Georgia"/>
                <a:cs typeface="Georgia"/>
              </a:defRPr>
            </a:lvl3pPr>
            <a:lvl4pPr>
              <a:buClr>
                <a:srgbClr val="B50D0D"/>
              </a:buClr>
              <a:defRPr sz="2800"/>
            </a:lvl4pPr>
            <a:lvl5pPr>
              <a:buClr>
                <a:srgbClr val="B50D0D"/>
              </a:buClr>
              <a:defRPr sz="2800"/>
            </a:lvl5pPr>
          </a:lstStyle>
          <a:p>
            <a:pPr lvl="0"/>
            <a:r>
              <a:rPr lang="en-US" dirty="0"/>
              <a:t>Click to add source information</a:t>
            </a:r>
          </a:p>
        </p:txBody>
      </p:sp>
    </p:spTree>
    <p:extLst>
      <p:ext uri="{BB962C8B-B14F-4D97-AF65-F5344CB8AC3E}">
        <p14:creationId xmlns:p14="http://schemas.microsoft.com/office/powerpoint/2010/main" val="172347276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18307A-1E68-2E4A-B401-BE96CD9FEFD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B228282-A337-3341-A412-A575066A3311}"/>
              </a:ext>
            </a:extLst>
          </p:cNvPr>
          <p:cNvSpPr>
            <a:spLocks noGrp="1"/>
          </p:cNvSpPr>
          <p:nvPr>
            <p:ph type="dt" sz="half" idx="10"/>
          </p:nvPr>
        </p:nvSpPr>
        <p:spPr/>
        <p:txBody>
          <a:bodyPr/>
          <a:lstStyle/>
          <a:p>
            <a:fld id="{7BA8A795-B0ED-5D41-A7C1-93F66B858408}" type="datetimeFigureOut">
              <a:rPr lang="en-US" smtClean="0"/>
              <a:t>10/17/22</a:t>
            </a:fld>
            <a:endParaRPr lang="en-US"/>
          </a:p>
        </p:txBody>
      </p:sp>
      <p:sp>
        <p:nvSpPr>
          <p:cNvPr id="4" name="Footer Placeholder 3">
            <a:extLst>
              <a:ext uri="{FF2B5EF4-FFF2-40B4-BE49-F238E27FC236}">
                <a16:creationId xmlns:a16="http://schemas.microsoft.com/office/drawing/2014/main" id="{D50197A3-6FAF-534D-A744-24AD404B6D4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484D9CA-7584-5B46-A0C2-39BB9C14ECED}"/>
              </a:ext>
            </a:extLst>
          </p:cNvPr>
          <p:cNvSpPr>
            <a:spLocks noGrp="1"/>
          </p:cNvSpPr>
          <p:nvPr>
            <p:ph type="sldNum" sz="quarter" idx="12"/>
          </p:nvPr>
        </p:nvSpPr>
        <p:spPr/>
        <p:txBody>
          <a:bodyPr/>
          <a:lstStyle/>
          <a:p>
            <a:fld id="{04987441-2EE2-A041-8199-64C3128B226A}" type="slidenum">
              <a:rPr lang="en-US" smtClean="0"/>
              <a:t>‹#›</a:t>
            </a:fld>
            <a:endParaRPr lang="en-US"/>
          </a:p>
        </p:txBody>
      </p:sp>
    </p:spTree>
    <p:extLst>
      <p:ext uri="{BB962C8B-B14F-4D97-AF65-F5344CB8AC3E}">
        <p14:creationId xmlns:p14="http://schemas.microsoft.com/office/powerpoint/2010/main" val="7037059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839661-099E-4790-8336-06B9A9793223}" type="datetimeFigureOut">
              <a:rPr lang="en-US" smtClean="0"/>
              <a:pPr/>
              <a:t>10/17/22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9B5EC63-6D54-4918-BEE1-636A64FCA13F}" type="slidenum">
              <a:rPr lang="en-US" smtClean="0"/>
              <a:pPr/>
              <a:t>‹#›</a:t>
            </a:fld>
            <a:endParaRPr lang="en-US"/>
          </a:p>
        </p:txBody>
      </p:sp>
    </p:spTree>
    <p:extLst>
      <p:ext uri="{BB962C8B-B14F-4D97-AF65-F5344CB8AC3E}">
        <p14:creationId xmlns:p14="http://schemas.microsoft.com/office/powerpoint/2010/main" val="172185829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06C8CA-F2EA-03D8-7351-E50C50F715F9}"/>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2CD562D2-8BC1-ABCF-EC1B-58A02D273471}"/>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EB1161C7-A199-EFC0-2E2B-CA3FF4C29BF3}"/>
              </a:ext>
            </a:extLst>
          </p:cNvPr>
          <p:cNvSpPr>
            <a:spLocks noGrp="1"/>
          </p:cNvSpPr>
          <p:nvPr>
            <p:ph type="dt" sz="half" idx="10"/>
          </p:nvPr>
        </p:nvSpPr>
        <p:spPr/>
        <p:txBody>
          <a:bodyPr/>
          <a:lstStyle/>
          <a:p>
            <a:fld id="{F652D774-9EC7-EF44-AC00-D94BE7E8D6F7}" type="datetimeFigureOut">
              <a:rPr lang="en-US" smtClean="0"/>
              <a:t>10/17/22</a:t>
            </a:fld>
            <a:endParaRPr lang="en-US"/>
          </a:p>
        </p:txBody>
      </p:sp>
      <p:sp>
        <p:nvSpPr>
          <p:cNvPr id="5" name="Footer Placeholder 4">
            <a:extLst>
              <a:ext uri="{FF2B5EF4-FFF2-40B4-BE49-F238E27FC236}">
                <a16:creationId xmlns:a16="http://schemas.microsoft.com/office/drawing/2014/main" id="{C13B34A2-F8F0-6467-A2F9-332AD51BD4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BF9B61C-9B93-EE61-20AD-4E2922E86B7F}"/>
              </a:ext>
            </a:extLst>
          </p:cNvPr>
          <p:cNvSpPr>
            <a:spLocks noGrp="1"/>
          </p:cNvSpPr>
          <p:nvPr>
            <p:ph type="sldNum" sz="quarter" idx="12"/>
          </p:nvPr>
        </p:nvSpPr>
        <p:spPr/>
        <p:txBody>
          <a:bodyPr/>
          <a:lstStyle/>
          <a:p>
            <a:fld id="{FAA94540-A9AE-2C4E-91D5-A1F460081D8E}" type="slidenum">
              <a:rPr lang="en-US" smtClean="0"/>
              <a:t>‹#›</a:t>
            </a:fld>
            <a:endParaRPr lang="en-US"/>
          </a:p>
        </p:txBody>
      </p:sp>
    </p:spTree>
    <p:extLst>
      <p:ext uri="{BB962C8B-B14F-4D97-AF65-F5344CB8AC3E}">
        <p14:creationId xmlns:p14="http://schemas.microsoft.com/office/powerpoint/2010/main" val="342685215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vertical large photo">
    <p:spTree>
      <p:nvGrpSpPr>
        <p:cNvPr id="1" name=""/>
        <p:cNvGrpSpPr/>
        <p:nvPr/>
      </p:nvGrpSpPr>
      <p:grpSpPr>
        <a:xfrm>
          <a:off x="0" y="0"/>
          <a:ext cx="0" cy="0"/>
          <a:chOff x="0" y="0"/>
          <a:chExt cx="0" cy="0"/>
        </a:xfrm>
      </p:grpSpPr>
      <p:sp>
        <p:nvSpPr>
          <p:cNvPr id="3" name="Title 1"/>
          <p:cNvSpPr>
            <a:spLocks noGrp="1"/>
          </p:cNvSpPr>
          <p:nvPr>
            <p:ph type="title" hasCustomPrompt="1"/>
          </p:nvPr>
        </p:nvSpPr>
        <p:spPr/>
        <p:txBody>
          <a:bodyPr/>
          <a:lstStyle>
            <a:lvl1pPr>
              <a:defRPr/>
            </a:lvl1pPr>
          </a:lstStyle>
          <a:p>
            <a:r>
              <a:rPr lang="en-US" dirty="0"/>
              <a:t>Click to add title</a:t>
            </a:r>
          </a:p>
        </p:txBody>
      </p:sp>
      <p:sp>
        <p:nvSpPr>
          <p:cNvPr id="4" name="Picture Placeholder 1"/>
          <p:cNvSpPr>
            <a:spLocks noGrp="1"/>
          </p:cNvSpPr>
          <p:nvPr>
            <p:ph type="pic" sz="quarter" idx="11" hasCustomPrompt="1"/>
          </p:nvPr>
        </p:nvSpPr>
        <p:spPr>
          <a:xfrm>
            <a:off x="2539364" y="0"/>
            <a:ext cx="6604635" cy="5143500"/>
          </a:xfrm>
          <a:prstGeom prst="rect">
            <a:avLst/>
          </a:prstGeom>
        </p:spPr>
        <p:txBody>
          <a:bodyPr vert="horz"/>
          <a:lstStyle>
            <a:lvl1pPr marL="0" indent="0">
              <a:buNone/>
              <a:defRPr sz="1800" baseline="0"/>
            </a:lvl1pPr>
          </a:lstStyle>
          <a:p>
            <a:r>
              <a:rPr lang="en-US" dirty="0"/>
              <a:t>Click icon to add image or drag and drop image to placeholder</a:t>
            </a:r>
          </a:p>
        </p:txBody>
      </p:sp>
      <p:sp>
        <p:nvSpPr>
          <p:cNvPr id="8" name="Source"/>
          <p:cNvSpPr>
            <a:spLocks noGrp="1"/>
          </p:cNvSpPr>
          <p:nvPr>
            <p:ph idx="15" hasCustomPrompt="1"/>
            <p:custDataLst>
              <p:tags r:id="rId1"/>
            </p:custDataLst>
          </p:nvPr>
        </p:nvSpPr>
        <p:spPr>
          <a:xfrm>
            <a:off x="2600960" y="4784089"/>
            <a:ext cx="5750560" cy="280036"/>
          </a:xfrm>
          <a:prstGeom prst="rect">
            <a:avLst/>
          </a:prstGeom>
          <a:noFill/>
          <a:ln w="9525" cap="flat" cmpd="sng" algn="ctr">
            <a:noFill/>
            <a:prstDash val="solid"/>
            <a:miter lim="800000"/>
            <a:headEnd type="none" w="med" len="med"/>
            <a:tailEnd type="none" w="med" len="med"/>
          </a:ln>
        </p:spPr>
        <p:txBody>
          <a:bodyPr lIns="0" tIns="0" rIns="0" bIns="0" anchor="b">
            <a:normAutofit/>
          </a:bodyPr>
          <a:lstStyle>
            <a:lvl1pPr marL="0" marR="0" indent="0" algn="l" defTabSz="914400" rtl="0" eaLnBrk="0" fontAlgn="base" latinLnBrk="0" hangingPunct="0">
              <a:lnSpc>
                <a:spcPct val="100000"/>
              </a:lnSpc>
              <a:spcBef>
                <a:spcPts val="0"/>
              </a:spcBef>
              <a:spcAft>
                <a:spcPct val="0"/>
              </a:spcAft>
              <a:buClr>
                <a:srgbClr val="B50D0D"/>
              </a:buClr>
              <a:buSzPct val="100000"/>
              <a:buFont typeface="Wingdings" pitchFamily="-1" charset="2"/>
              <a:buNone/>
              <a:tabLst/>
              <a:defRPr sz="1200">
                <a:solidFill>
                  <a:srgbClr val="000000"/>
                </a:solidFill>
                <a:latin typeface="Calibri"/>
                <a:cs typeface="Calibri"/>
              </a:defRPr>
            </a:lvl1pPr>
            <a:lvl2pPr marL="749300" indent="-406400">
              <a:spcBef>
                <a:spcPts val="0"/>
              </a:spcBef>
              <a:buClr>
                <a:srgbClr val="B50D0D"/>
              </a:buClr>
              <a:buFont typeface="Lucida Grande"/>
              <a:buNone/>
              <a:defRPr sz="1000">
                <a:latin typeface="Georgia"/>
                <a:cs typeface="Georgia"/>
              </a:defRPr>
            </a:lvl2pPr>
            <a:lvl3pPr marL="800100" indent="342900">
              <a:spcBef>
                <a:spcPts val="0"/>
              </a:spcBef>
              <a:buClr>
                <a:srgbClr val="B50D0D"/>
              </a:buClr>
              <a:buNone/>
              <a:defRPr sz="1000" baseline="0">
                <a:latin typeface="Georgia"/>
                <a:cs typeface="Georgia"/>
              </a:defRPr>
            </a:lvl3pPr>
            <a:lvl4pPr>
              <a:buClr>
                <a:srgbClr val="B50D0D"/>
              </a:buClr>
              <a:defRPr sz="2800"/>
            </a:lvl4pPr>
            <a:lvl5pPr>
              <a:buClr>
                <a:srgbClr val="B50D0D"/>
              </a:buClr>
              <a:defRPr sz="2800"/>
            </a:lvl5pPr>
          </a:lstStyle>
          <a:p>
            <a:pPr lvl="0"/>
            <a:r>
              <a:rPr lang="en-US" dirty="0"/>
              <a:t>Click to add source information</a:t>
            </a:r>
          </a:p>
        </p:txBody>
      </p:sp>
    </p:spTree>
    <p:extLst>
      <p:ext uri="{BB962C8B-B14F-4D97-AF65-F5344CB8AC3E}">
        <p14:creationId xmlns:p14="http://schemas.microsoft.com/office/powerpoint/2010/main" val="1235339362"/>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vertical bullet">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add title</a:t>
            </a:r>
          </a:p>
        </p:txBody>
      </p:sp>
      <p:sp>
        <p:nvSpPr>
          <p:cNvPr id="3" name="Content Placeholder 1"/>
          <p:cNvSpPr>
            <a:spLocks noGrp="1"/>
          </p:cNvSpPr>
          <p:nvPr>
            <p:ph idx="1" hasCustomPrompt="1"/>
          </p:nvPr>
        </p:nvSpPr>
        <p:spPr>
          <a:xfrm>
            <a:off x="2600959" y="153670"/>
            <a:ext cx="6390641" cy="4513579"/>
          </a:xfrm>
          <a:prstGeom prst="rect">
            <a:avLst/>
          </a:prstGeom>
          <a:ln w="9525" cmpd="sng">
            <a:noFill/>
          </a:ln>
        </p:spPr>
        <p:txBody>
          <a:bodyPr/>
          <a:lstStyle>
            <a:lvl1pPr marL="292608" indent="-292608">
              <a:spcBef>
                <a:spcPts val="2400"/>
              </a:spcBef>
              <a:buClr>
                <a:srgbClr val="154780"/>
              </a:buClr>
              <a:buSzPct val="80000"/>
              <a:buFont typeface="Arial" panose="020B0604020202020204" pitchFamily="34" charset="0"/>
              <a:buChar char="►"/>
              <a:defRPr lang="en-US" sz="1800" kern="1200" baseline="0" dirty="0" smtClean="0">
                <a:solidFill>
                  <a:schemeClr val="tx1"/>
                </a:solidFill>
                <a:latin typeface="+mn-lt"/>
                <a:ea typeface="+mn-ea"/>
                <a:cs typeface="+mn-cs"/>
              </a:defRPr>
            </a:lvl1pPr>
            <a:lvl2pPr marL="568325" indent="-284163">
              <a:spcBef>
                <a:spcPts val="0"/>
              </a:spcBef>
              <a:buClr>
                <a:srgbClr val="154780"/>
              </a:buClr>
              <a:buSzPct val="80000"/>
              <a:buFont typeface="Arial" panose="020B0604020202020204" pitchFamily="34" charset="0"/>
              <a:buChar char="►"/>
              <a:defRPr sz="1800"/>
            </a:lvl2pPr>
            <a:lvl3pPr marL="808038" indent="-234950">
              <a:spcBef>
                <a:spcPts val="0"/>
              </a:spcBef>
              <a:buClr>
                <a:srgbClr val="154780"/>
              </a:buClr>
              <a:buFont typeface="Arial" panose="020B0604020202020204" pitchFamily="34" charset="0"/>
              <a:buChar char="●"/>
              <a:tabLst/>
              <a:defRPr sz="1800"/>
            </a:lvl3pPr>
            <a:lvl4pPr marL="1371600" indent="0">
              <a:buNone/>
              <a:defRPr/>
            </a:lvl4pPr>
            <a:lvl5pPr marL="1828800" indent="0">
              <a:buNone/>
              <a:defRPr/>
            </a:lvl5pPr>
          </a:lstStyle>
          <a:p>
            <a:pPr lvl="0"/>
            <a:r>
              <a:rPr lang="en-US" dirty="0"/>
              <a:t>Click to add first-level bullet</a:t>
            </a:r>
          </a:p>
          <a:p>
            <a:pPr lvl="1"/>
            <a:r>
              <a:rPr lang="en-US" dirty="0"/>
              <a:t>Second level</a:t>
            </a:r>
          </a:p>
          <a:p>
            <a:pPr lvl="2"/>
            <a:r>
              <a:rPr lang="en-US" dirty="0"/>
              <a:t>Third level</a:t>
            </a:r>
          </a:p>
        </p:txBody>
      </p:sp>
      <p:sp>
        <p:nvSpPr>
          <p:cNvPr id="9" name="Source"/>
          <p:cNvSpPr>
            <a:spLocks noGrp="1"/>
          </p:cNvSpPr>
          <p:nvPr>
            <p:ph idx="15" hasCustomPrompt="1"/>
            <p:custDataLst>
              <p:tags r:id="rId1"/>
            </p:custDataLst>
          </p:nvPr>
        </p:nvSpPr>
        <p:spPr>
          <a:xfrm>
            <a:off x="2600960" y="4784089"/>
            <a:ext cx="5750560" cy="280036"/>
          </a:xfrm>
          <a:prstGeom prst="rect">
            <a:avLst/>
          </a:prstGeom>
          <a:noFill/>
          <a:ln w="9525" cap="flat" cmpd="sng" algn="ctr">
            <a:noFill/>
            <a:prstDash val="solid"/>
            <a:miter lim="800000"/>
            <a:headEnd type="none" w="med" len="med"/>
            <a:tailEnd type="none" w="med" len="med"/>
          </a:ln>
        </p:spPr>
        <p:txBody>
          <a:bodyPr lIns="0" tIns="0" rIns="0" bIns="0" anchor="b">
            <a:normAutofit/>
          </a:bodyPr>
          <a:lstStyle>
            <a:lvl1pPr marL="0" marR="0" indent="0" algn="l" defTabSz="914400" rtl="0" eaLnBrk="0" fontAlgn="base" latinLnBrk="0" hangingPunct="0">
              <a:lnSpc>
                <a:spcPct val="100000"/>
              </a:lnSpc>
              <a:spcBef>
                <a:spcPts val="0"/>
              </a:spcBef>
              <a:spcAft>
                <a:spcPct val="0"/>
              </a:spcAft>
              <a:buClr>
                <a:srgbClr val="B50D0D"/>
              </a:buClr>
              <a:buSzPct val="100000"/>
              <a:buFont typeface="Wingdings" pitchFamily="-1" charset="2"/>
              <a:buNone/>
              <a:tabLst/>
              <a:defRPr sz="1200">
                <a:solidFill>
                  <a:srgbClr val="000000"/>
                </a:solidFill>
                <a:latin typeface="Calibri"/>
                <a:cs typeface="Calibri"/>
              </a:defRPr>
            </a:lvl1pPr>
            <a:lvl2pPr marL="749300" indent="-406400">
              <a:spcBef>
                <a:spcPts val="0"/>
              </a:spcBef>
              <a:buClr>
                <a:srgbClr val="B50D0D"/>
              </a:buClr>
              <a:buFont typeface="Lucida Grande"/>
              <a:buNone/>
              <a:defRPr sz="1000">
                <a:latin typeface="Georgia"/>
                <a:cs typeface="Georgia"/>
              </a:defRPr>
            </a:lvl2pPr>
            <a:lvl3pPr marL="800100" indent="342900">
              <a:spcBef>
                <a:spcPts val="0"/>
              </a:spcBef>
              <a:buClr>
                <a:srgbClr val="B50D0D"/>
              </a:buClr>
              <a:buNone/>
              <a:defRPr sz="1000" baseline="0">
                <a:latin typeface="Georgia"/>
                <a:cs typeface="Georgia"/>
              </a:defRPr>
            </a:lvl3pPr>
            <a:lvl4pPr>
              <a:buClr>
                <a:srgbClr val="B50D0D"/>
              </a:buClr>
              <a:defRPr sz="2800"/>
            </a:lvl4pPr>
            <a:lvl5pPr>
              <a:buClr>
                <a:srgbClr val="B50D0D"/>
              </a:buClr>
              <a:defRPr sz="2800"/>
            </a:lvl5pPr>
          </a:lstStyle>
          <a:p>
            <a:pPr lvl="0"/>
            <a:r>
              <a:rPr lang="en-US" dirty="0"/>
              <a:t>Click to add source information</a:t>
            </a:r>
          </a:p>
        </p:txBody>
      </p:sp>
    </p:spTree>
    <p:extLst>
      <p:ext uri="{BB962C8B-B14F-4D97-AF65-F5344CB8AC3E}">
        <p14:creationId xmlns:p14="http://schemas.microsoft.com/office/powerpoint/2010/main" val="609177009"/>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guide id="3" pos="3674" userDrawn="1">
          <p15:clr>
            <a:srgbClr val="FBAE40"/>
          </p15:clr>
        </p15:guide>
        <p15:guide id="4" pos="1632" userDrawn="1">
          <p15:clr>
            <a:srgbClr val="FBAE40"/>
          </p15:clr>
        </p15:guide>
        <p15:guide id="5" pos="5664" userDrawn="1">
          <p15:clr>
            <a:srgbClr val="FBAE40"/>
          </p15:clr>
        </p15:guide>
        <p15:guide id="6" orient="horz" pos="2940" userDrawn="1">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vertical column">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Click to add title</a:t>
            </a:r>
          </a:p>
        </p:txBody>
      </p:sp>
      <p:sp>
        <p:nvSpPr>
          <p:cNvPr id="3" name="Content Placeholder 1"/>
          <p:cNvSpPr>
            <a:spLocks noGrp="1"/>
          </p:cNvSpPr>
          <p:nvPr>
            <p:ph idx="1" hasCustomPrompt="1"/>
          </p:nvPr>
        </p:nvSpPr>
        <p:spPr>
          <a:xfrm>
            <a:off x="2600960" y="153671"/>
            <a:ext cx="3063240" cy="4513579"/>
          </a:xfrm>
          <a:prstGeom prst="rect">
            <a:avLst/>
          </a:prstGeom>
          <a:ln w="9525" cmpd="sng">
            <a:noFill/>
          </a:ln>
        </p:spPr>
        <p:txBody>
          <a:bodyPr/>
          <a:lstStyle>
            <a:lvl1pPr marL="292608" indent="-292608">
              <a:spcBef>
                <a:spcPts val="2400"/>
              </a:spcBef>
              <a:buClr>
                <a:srgbClr val="154780"/>
              </a:buClr>
              <a:buSzPct val="80000"/>
              <a:buFont typeface="Arial" panose="020B0604020202020204" pitchFamily="34" charset="0"/>
              <a:buChar char="►"/>
              <a:defRPr lang="en-US" sz="1800" kern="1200" baseline="0" dirty="0" smtClean="0">
                <a:solidFill>
                  <a:schemeClr val="tx1"/>
                </a:solidFill>
                <a:latin typeface="+mn-lt"/>
                <a:ea typeface="+mn-ea"/>
                <a:cs typeface="+mn-cs"/>
              </a:defRPr>
            </a:lvl1pPr>
            <a:lvl2pPr marL="568325" indent="-284163">
              <a:spcBef>
                <a:spcPts val="0"/>
              </a:spcBef>
              <a:buClr>
                <a:srgbClr val="154780"/>
              </a:buClr>
              <a:buSzPct val="80000"/>
              <a:buFont typeface="Arial" panose="020B0604020202020204" pitchFamily="34" charset="0"/>
              <a:buChar char="►"/>
              <a:defRPr sz="1800"/>
            </a:lvl2pPr>
            <a:lvl3pPr marL="803275" indent="-230188">
              <a:spcBef>
                <a:spcPts val="0"/>
              </a:spcBef>
              <a:buClr>
                <a:srgbClr val="154780"/>
              </a:buClr>
              <a:buFont typeface="Arial" panose="020B0604020202020204" pitchFamily="34" charset="0"/>
              <a:buChar char="●"/>
              <a:tabLst/>
              <a:defRPr sz="1800"/>
            </a:lvl3pPr>
            <a:lvl4pPr marL="1371600" indent="0">
              <a:buNone/>
              <a:defRPr/>
            </a:lvl4pPr>
            <a:lvl5pPr marL="1828800" indent="0">
              <a:buNone/>
              <a:defRPr/>
            </a:lvl5pPr>
          </a:lstStyle>
          <a:p>
            <a:pPr lvl="0"/>
            <a:r>
              <a:rPr lang="en-US" dirty="0"/>
              <a:t>Click to add first-level bullet</a:t>
            </a:r>
          </a:p>
          <a:p>
            <a:pPr lvl="1"/>
            <a:r>
              <a:rPr lang="en-US" dirty="0"/>
              <a:t>Second level</a:t>
            </a:r>
          </a:p>
          <a:p>
            <a:pPr lvl="2"/>
            <a:r>
              <a:rPr lang="en-US" dirty="0"/>
              <a:t>Third level</a:t>
            </a:r>
          </a:p>
        </p:txBody>
      </p:sp>
      <p:sp>
        <p:nvSpPr>
          <p:cNvPr id="7" name="Content Placeholder 2"/>
          <p:cNvSpPr>
            <a:spLocks noGrp="1"/>
          </p:cNvSpPr>
          <p:nvPr>
            <p:ph idx="16" hasCustomPrompt="1"/>
          </p:nvPr>
        </p:nvSpPr>
        <p:spPr>
          <a:xfrm>
            <a:off x="5925865" y="153671"/>
            <a:ext cx="3065735" cy="4513579"/>
          </a:xfrm>
          <a:prstGeom prst="rect">
            <a:avLst/>
          </a:prstGeom>
          <a:ln w="9525" cmpd="sng">
            <a:noFill/>
          </a:ln>
        </p:spPr>
        <p:txBody>
          <a:bodyPr/>
          <a:lstStyle>
            <a:lvl1pPr marL="292608" indent="-292608">
              <a:spcBef>
                <a:spcPts val="2400"/>
              </a:spcBef>
              <a:buClr>
                <a:srgbClr val="154780"/>
              </a:buClr>
              <a:buSzPct val="80000"/>
              <a:buFont typeface="Arial" panose="020B0604020202020204" pitchFamily="34" charset="0"/>
              <a:buChar char="►"/>
              <a:defRPr lang="en-US" sz="1800" kern="1200" baseline="0" dirty="0" smtClean="0">
                <a:solidFill>
                  <a:schemeClr val="tx1"/>
                </a:solidFill>
                <a:latin typeface="+mn-lt"/>
                <a:ea typeface="+mn-ea"/>
                <a:cs typeface="+mn-cs"/>
              </a:defRPr>
            </a:lvl1pPr>
            <a:lvl2pPr marL="568325" indent="-284163">
              <a:spcBef>
                <a:spcPts val="0"/>
              </a:spcBef>
              <a:buClr>
                <a:srgbClr val="154780"/>
              </a:buClr>
              <a:buSzPct val="80000"/>
              <a:buFont typeface="Arial" panose="020B0604020202020204" pitchFamily="34" charset="0"/>
              <a:buChar char="►"/>
              <a:defRPr sz="1800"/>
            </a:lvl2pPr>
            <a:lvl3pPr marL="808038" indent="-234950">
              <a:spcBef>
                <a:spcPts val="0"/>
              </a:spcBef>
              <a:buClr>
                <a:srgbClr val="154780"/>
              </a:buClr>
              <a:buFont typeface="Arial" panose="020B0604020202020204" pitchFamily="34" charset="0"/>
              <a:buChar char="●"/>
              <a:tabLst/>
              <a:defRPr sz="1800"/>
            </a:lvl3pPr>
            <a:lvl4pPr marL="1371600" indent="0">
              <a:buNone/>
              <a:defRPr/>
            </a:lvl4pPr>
            <a:lvl5pPr marL="1828800" indent="0">
              <a:buNone/>
              <a:defRPr/>
            </a:lvl5pPr>
          </a:lstStyle>
          <a:p>
            <a:pPr lvl="0"/>
            <a:r>
              <a:rPr lang="en-US" dirty="0"/>
              <a:t>Click to add first-level bullet</a:t>
            </a:r>
          </a:p>
          <a:p>
            <a:pPr lvl="1"/>
            <a:r>
              <a:rPr lang="en-US" dirty="0"/>
              <a:t>Second level</a:t>
            </a:r>
          </a:p>
          <a:p>
            <a:pPr lvl="2"/>
            <a:r>
              <a:rPr lang="en-US" dirty="0"/>
              <a:t>Third level</a:t>
            </a:r>
          </a:p>
        </p:txBody>
      </p:sp>
      <p:sp>
        <p:nvSpPr>
          <p:cNvPr id="9" name="Source"/>
          <p:cNvSpPr>
            <a:spLocks noGrp="1"/>
          </p:cNvSpPr>
          <p:nvPr>
            <p:ph idx="15" hasCustomPrompt="1"/>
            <p:custDataLst>
              <p:tags r:id="rId1"/>
            </p:custDataLst>
          </p:nvPr>
        </p:nvSpPr>
        <p:spPr>
          <a:xfrm>
            <a:off x="2600960" y="4784089"/>
            <a:ext cx="5750560" cy="280036"/>
          </a:xfrm>
          <a:prstGeom prst="rect">
            <a:avLst/>
          </a:prstGeom>
          <a:noFill/>
          <a:ln w="9525" cap="flat" cmpd="sng" algn="ctr">
            <a:noFill/>
            <a:prstDash val="solid"/>
            <a:miter lim="800000"/>
            <a:headEnd type="none" w="med" len="med"/>
            <a:tailEnd type="none" w="med" len="med"/>
          </a:ln>
        </p:spPr>
        <p:txBody>
          <a:bodyPr lIns="0" tIns="0" rIns="0" bIns="0" anchor="b">
            <a:normAutofit/>
          </a:bodyPr>
          <a:lstStyle>
            <a:lvl1pPr marL="0" marR="0" indent="0" algn="l" defTabSz="914400" rtl="0" eaLnBrk="0" fontAlgn="base" latinLnBrk="0" hangingPunct="0">
              <a:lnSpc>
                <a:spcPct val="100000"/>
              </a:lnSpc>
              <a:spcBef>
                <a:spcPts val="0"/>
              </a:spcBef>
              <a:spcAft>
                <a:spcPct val="0"/>
              </a:spcAft>
              <a:buClr>
                <a:srgbClr val="B50D0D"/>
              </a:buClr>
              <a:buSzPct val="100000"/>
              <a:buFont typeface="Wingdings" pitchFamily="-1" charset="2"/>
              <a:buNone/>
              <a:tabLst/>
              <a:defRPr sz="1200">
                <a:solidFill>
                  <a:srgbClr val="000000"/>
                </a:solidFill>
                <a:latin typeface="Calibri"/>
                <a:cs typeface="Calibri"/>
              </a:defRPr>
            </a:lvl1pPr>
            <a:lvl2pPr marL="749300" indent="-406400">
              <a:spcBef>
                <a:spcPts val="0"/>
              </a:spcBef>
              <a:buClr>
                <a:srgbClr val="B50D0D"/>
              </a:buClr>
              <a:buFont typeface="Lucida Grande"/>
              <a:buNone/>
              <a:defRPr sz="1000">
                <a:latin typeface="Georgia"/>
                <a:cs typeface="Georgia"/>
              </a:defRPr>
            </a:lvl2pPr>
            <a:lvl3pPr marL="800100" indent="342900">
              <a:spcBef>
                <a:spcPts val="0"/>
              </a:spcBef>
              <a:buClr>
                <a:srgbClr val="B50D0D"/>
              </a:buClr>
              <a:buNone/>
              <a:defRPr sz="1000" baseline="0">
                <a:latin typeface="Georgia"/>
                <a:cs typeface="Georgia"/>
              </a:defRPr>
            </a:lvl3pPr>
            <a:lvl4pPr>
              <a:buClr>
                <a:srgbClr val="B50D0D"/>
              </a:buClr>
              <a:defRPr sz="2800"/>
            </a:lvl4pPr>
            <a:lvl5pPr>
              <a:buClr>
                <a:srgbClr val="B50D0D"/>
              </a:buClr>
              <a:defRPr sz="2800"/>
            </a:lvl5pPr>
          </a:lstStyle>
          <a:p>
            <a:pPr lvl="0"/>
            <a:r>
              <a:rPr lang="en-US" dirty="0"/>
              <a:t>Click to add source information</a:t>
            </a:r>
          </a:p>
        </p:txBody>
      </p:sp>
    </p:spTree>
    <p:extLst>
      <p:ext uri="{BB962C8B-B14F-4D97-AF65-F5344CB8AC3E}">
        <p14:creationId xmlns:p14="http://schemas.microsoft.com/office/powerpoint/2010/main" val="1948451299"/>
      </p:ext>
    </p:extLst>
  </p:cSld>
  <p:clrMapOvr>
    <a:masterClrMapping/>
  </p:clrMapOvr>
  <p:extLst>
    <p:ext uri="{DCECCB84-F9BA-43D5-87BE-67443E8EF086}">
      <p15:sldGuideLst xmlns:p15="http://schemas.microsoft.com/office/powerpoint/2012/main">
        <p15:guide id="1" orient="horz" pos="2940" userDrawn="1">
          <p15:clr>
            <a:srgbClr val="FBAE40"/>
          </p15:clr>
        </p15:guide>
        <p15:guide id="2" pos="3674">
          <p15:clr>
            <a:srgbClr val="FBAE40"/>
          </p15:clr>
        </p15:guide>
        <p15:guide id="3" pos="1632" userDrawn="1">
          <p15:clr>
            <a:srgbClr val="FBAE40"/>
          </p15:clr>
        </p15:guide>
        <p15:guide id="4" pos="5664" userDrawn="1">
          <p15:clr>
            <a:srgbClr val="FBAE40"/>
          </p15:clr>
        </p15:guide>
        <p15:guide id="6" orient="horz" pos="84" userDrawn="1">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vertical wide boxes">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Click to add title</a:t>
            </a:r>
          </a:p>
        </p:txBody>
      </p:sp>
      <p:sp>
        <p:nvSpPr>
          <p:cNvPr id="10" name="Content Placeholder 1"/>
          <p:cNvSpPr>
            <a:spLocks noGrp="1"/>
          </p:cNvSpPr>
          <p:nvPr>
            <p:ph idx="1" hasCustomPrompt="1"/>
          </p:nvPr>
        </p:nvSpPr>
        <p:spPr>
          <a:xfrm>
            <a:off x="2600959" y="153671"/>
            <a:ext cx="6390641" cy="2189479"/>
          </a:xfrm>
          <a:prstGeom prst="rect">
            <a:avLst/>
          </a:prstGeom>
          <a:ln w="9525" cmpd="sng">
            <a:noFill/>
          </a:ln>
        </p:spPr>
        <p:txBody>
          <a:bodyPr/>
          <a:lstStyle>
            <a:lvl1pPr marL="292608" indent="-292608">
              <a:spcBef>
                <a:spcPts val="2400"/>
              </a:spcBef>
              <a:buClr>
                <a:srgbClr val="154780"/>
              </a:buClr>
              <a:buSzPct val="80000"/>
              <a:buFont typeface="Arial" panose="020B0604020202020204" pitchFamily="34" charset="0"/>
              <a:buChar char="►"/>
              <a:defRPr lang="en-US" sz="1800" kern="1200" baseline="0" dirty="0" smtClean="0">
                <a:solidFill>
                  <a:schemeClr val="tx1"/>
                </a:solidFill>
                <a:latin typeface="+mn-lt"/>
                <a:ea typeface="+mn-ea"/>
                <a:cs typeface="+mn-cs"/>
              </a:defRPr>
            </a:lvl1pPr>
            <a:lvl2pPr marL="568325" indent="-284163">
              <a:spcBef>
                <a:spcPts val="0"/>
              </a:spcBef>
              <a:buClr>
                <a:srgbClr val="154780"/>
              </a:buClr>
              <a:buSzPct val="80000"/>
              <a:buFont typeface="Arial" panose="020B0604020202020204" pitchFamily="34" charset="0"/>
              <a:buChar char="►"/>
              <a:defRPr sz="1800"/>
            </a:lvl2pPr>
            <a:lvl3pPr marL="803275" indent="-230188">
              <a:spcBef>
                <a:spcPts val="0"/>
              </a:spcBef>
              <a:buClr>
                <a:srgbClr val="154780"/>
              </a:buClr>
              <a:buFont typeface="Arial" panose="020B0604020202020204" pitchFamily="34" charset="0"/>
              <a:buChar char="●"/>
              <a:tabLst/>
              <a:defRPr sz="1800"/>
            </a:lvl3pPr>
            <a:lvl4pPr marL="1371600" indent="0">
              <a:buNone/>
              <a:defRPr/>
            </a:lvl4pPr>
            <a:lvl5pPr marL="1828800" indent="0">
              <a:buNone/>
              <a:defRPr/>
            </a:lvl5pPr>
          </a:lstStyle>
          <a:p>
            <a:pPr lvl="0"/>
            <a:r>
              <a:rPr lang="en-US" dirty="0"/>
              <a:t>Click to add first-level bullet</a:t>
            </a:r>
          </a:p>
          <a:p>
            <a:pPr lvl="1"/>
            <a:r>
              <a:rPr lang="en-US" dirty="0"/>
              <a:t>Second level</a:t>
            </a:r>
          </a:p>
          <a:p>
            <a:pPr lvl="2"/>
            <a:r>
              <a:rPr lang="en-US" dirty="0"/>
              <a:t>Third level</a:t>
            </a:r>
          </a:p>
        </p:txBody>
      </p:sp>
      <p:sp>
        <p:nvSpPr>
          <p:cNvPr id="11" name="Content Placeholder 1"/>
          <p:cNvSpPr>
            <a:spLocks noGrp="1"/>
          </p:cNvSpPr>
          <p:nvPr>
            <p:ph idx="16" hasCustomPrompt="1"/>
          </p:nvPr>
        </p:nvSpPr>
        <p:spPr>
          <a:xfrm>
            <a:off x="2600960" y="2468880"/>
            <a:ext cx="6390641" cy="2189479"/>
          </a:xfrm>
          <a:prstGeom prst="rect">
            <a:avLst/>
          </a:prstGeom>
          <a:ln w="9525" cmpd="sng">
            <a:noFill/>
          </a:ln>
        </p:spPr>
        <p:txBody>
          <a:bodyPr/>
          <a:lstStyle>
            <a:lvl1pPr marL="292608" indent="-292608">
              <a:spcBef>
                <a:spcPts val="2400"/>
              </a:spcBef>
              <a:buClr>
                <a:srgbClr val="154780"/>
              </a:buClr>
              <a:buSzPct val="80000"/>
              <a:buFont typeface="Arial" panose="020B0604020202020204" pitchFamily="34" charset="0"/>
              <a:buChar char="►"/>
              <a:defRPr lang="en-US" sz="1800" kern="1200" baseline="0" dirty="0" smtClean="0">
                <a:solidFill>
                  <a:schemeClr val="tx1"/>
                </a:solidFill>
                <a:latin typeface="+mn-lt"/>
                <a:ea typeface="+mn-ea"/>
                <a:cs typeface="+mn-cs"/>
              </a:defRPr>
            </a:lvl1pPr>
            <a:lvl2pPr marL="568325" indent="-284163">
              <a:spcBef>
                <a:spcPts val="0"/>
              </a:spcBef>
              <a:buClr>
                <a:srgbClr val="154780"/>
              </a:buClr>
              <a:buSzPct val="80000"/>
              <a:buFont typeface="Arial" panose="020B0604020202020204" pitchFamily="34" charset="0"/>
              <a:buChar char="►"/>
              <a:defRPr sz="1800"/>
            </a:lvl2pPr>
            <a:lvl3pPr marL="803275" indent="-230188">
              <a:spcBef>
                <a:spcPts val="0"/>
              </a:spcBef>
              <a:buClr>
                <a:srgbClr val="154780"/>
              </a:buClr>
              <a:buFont typeface="Arial" panose="020B0604020202020204" pitchFamily="34" charset="0"/>
              <a:buChar char="●"/>
              <a:tabLst/>
              <a:defRPr sz="1800"/>
            </a:lvl3pPr>
            <a:lvl4pPr marL="1371600" indent="0">
              <a:buNone/>
              <a:defRPr/>
            </a:lvl4pPr>
            <a:lvl5pPr marL="1828800" indent="0">
              <a:buNone/>
              <a:defRPr/>
            </a:lvl5pPr>
          </a:lstStyle>
          <a:p>
            <a:pPr lvl="0"/>
            <a:r>
              <a:rPr lang="en-US" dirty="0"/>
              <a:t>Click to add first-level bullet</a:t>
            </a:r>
          </a:p>
          <a:p>
            <a:pPr lvl="1"/>
            <a:r>
              <a:rPr lang="en-US" dirty="0"/>
              <a:t>Second level</a:t>
            </a:r>
          </a:p>
          <a:p>
            <a:pPr lvl="2"/>
            <a:r>
              <a:rPr lang="en-US" dirty="0"/>
              <a:t>Third level</a:t>
            </a:r>
          </a:p>
        </p:txBody>
      </p:sp>
      <p:sp>
        <p:nvSpPr>
          <p:cNvPr id="9" name="Source"/>
          <p:cNvSpPr>
            <a:spLocks noGrp="1"/>
          </p:cNvSpPr>
          <p:nvPr>
            <p:ph idx="15" hasCustomPrompt="1"/>
            <p:custDataLst>
              <p:tags r:id="rId1"/>
            </p:custDataLst>
          </p:nvPr>
        </p:nvSpPr>
        <p:spPr>
          <a:xfrm>
            <a:off x="2600960" y="4784089"/>
            <a:ext cx="5750560" cy="280036"/>
          </a:xfrm>
          <a:prstGeom prst="rect">
            <a:avLst/>
          </a:prstGeom>
          <a:noFill/>
          <a:ln w="9525" cap="flat" cmpd="sng" algn="ctr">
            <a:noFill/>
            <a:prstDash val="solid"/>
            <a:miter lim="800000"/>
            <a:headEnd type="none" w="med" len="med"/>
            <a:tailEnd type="none" w="med" len="med"/>
          </a:ln>
        </p:spPr>
        <p:txBody>
          <a:bodyPr lIns="0" tIns="0" rIns="0" bIns="0" anchor="b">
            <a:normAutofit/>
          </a:bodyPr>
          <a:lstStyle>
            <a:lvl1pPr marL="0" marR="0" indent="0" algn="l" defTabSz="914400" rtl="0" eaLnBrk="0" fontAlgn="base" latinLnBrk="0" hangingPunct="0">
              <a:lnSpc>
                <a:spcPct val="100000"/>
              </a:lnSpc>
              <a:spcBef>
                <a:spcPts val="0"/>
              </a:spcBef>
              <a:spcAft>
                <a:spcPct val="0"/>
              </a:spcAft>
              <a:buClr>
                <a:srgbClr val="B50D0D"/>
              </a:buClr>
              <a:buSzPct val="100000"/>
              <a:buFont typeface="Wingdings" pitchFamily="-1" charset="2"/>
              <a:buNone/>
              <a:tabLst/>
              <a:defRPr sz="1200">
                <a:solidFill>
                  <a:srgbClr val="000000"/>
                </a:solidFill>
                <a:latin typeface="Calibri"/>
                <a:cs typeface="Calibri"/>
              </a:defRPr>
            </a:lvl1pPr>
            <a:lvl2pPr marL="749300" indent="-406400">
              <a:spcBef>
                <a:spcPts val="0"/>
              </a:spcBef>
              <a:buClr>
                <a:srgbClr val="B50D0D"/>
              </a:buClr>
              <a:buFont typeface="Lucida Grande"/>
              <a:buNone/>
              <a:defRPr sz="1000">
                <a:latin typeface="Georgia"/>
                <a:cs typeface="Georgia"/>
              </a:defRPr>
            </a:lvl2pPr>
            <a:lvl3pPr marL="800100" indent="342900">
              <a:spcBef>
                <a:spcPts val="0"/>
              </a:spcBef>
              <a:buClr>
                <a:srgbClr val="B50D0D"/>
              </a:buClr>
              <a:buNone/>
              <a:defRPr sz="1000" baseline="0">
                <a:latin typeface="Georgia"/>
                <a:cs typeface="Georgia"/>
              </a:defRPr>
            </a:lvl3pPr>
            <a:lvl4pPr>
              <a:buClr>
                <a:srgbClr val="B50D0D"/>
              </a:buClr>
              <a:defRPr sz="2800"/>
            </a:lvl4pPr>
            <a:lvl5pPr>
              <a:buClr>
                <a:srgbClr val="B50D0D"/>
              </a:buClr>
              <a:defRPr sz="2800"/>
            </a:lvl5pPr>
          </a:lstStyle>
          <a:p>
            <a:pPr lvl="0"/>
            <a:r>
              <a:rPr lang="en-US" dirty="0"/>
              <a:t>Click to add source information</a:t>
            </a:r>
          </a:p>
        </p:txBody>
      </p:sp>
    </p:spTree>
  </p:cSld>
  <p:clrMapOvr>
    <a:masterClrMapping/>
  </p:clrMapOvr>
  <p:extLst>
    <p:ext uri="{DCECCB84-F9BA-43D5-87BE-67443E8EF086}">
      <p15:sldGuideLst xmlns:p15="http://schemas.microsoft.com/office/powerpoint/2012/main">
        <p15:guide id="1" orient="horz" pos="2940">
          <p15:clr>
            <a:srgbClr val="FBAE40"/>
          </p15:clr>
        </p15:guide>
        <p15:guide id="2" pos="3674">
          <p15:clr>
            <a:srgbClr val="FBAE40"/>
          </p15:clr>
        </p15:guide>
        <p15:guide id="3" pos="1632">
          <p15:clr>
            <a:srgbClr val="FBAE40"/>
          </p15:clr>
        </p15:guide>
        <p15:guide id="4" pos="5664" userDrawn="1">
          <p15:clr>
            <a:srgbClr val="FBAE40"/>
          </p15:clr>
        </p15:guide>
        <p15:guide id="5" orient="horz" pos="84" userDrawn="1">
          <p15:clr>
            <a:srgbClr val="FBAE40"/>
          </p15:clr>
        </p15:guide>
        <p15:guide id="6" orient="horz" pos="1476" userDrawn="1">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verticle table tit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Click to add title</a:t>
            </a:r>
          </a:p>
        </p:txBody>
      </p:sp>
      <p:sp>
        <p:nvSpPr>
          <p:cNvPr id="5" name="Text Placeholder 1"/>
          <p:cNvSpPr>
            <a:spLocks noGrp="1"/>
          </p:cNvSpPr>
          <p:nvPr>
            <p:ph type="body" sz="quarter" idx="17" hasCustomPrompt="1"/>
          </p:nvPr>
        </p:nvSpPr>
        <p:spPr>
          <a:xfrm>
            <a:off x="2600959" y="161765"/>
            <a:ext cx="6390642" cy="386080"/>
          </a:xfrm>
          <a:prstGeom prst="rect">
            <a:avLst/>
          </a:prstGeom>
          <a:ln>
            <a:noFill/>
          </a:ln>
        </p:spPr>
        <p:txBody>
          <a:bodyPr vert="horz"/>
          <a:lstStyle>
            <a:lvl1pPr marL="0" indent="0" algn="ctr">
              <a:buNone/>
              <a:defRPr sz="1800" baseline="0"/>
            </a:lvl1pPr>
            <a:lvl2pPr marL="457200" indent="0">
              <a:buNone/>
              <a:defRPr/>
            </a:lvl2pPr>
          </a:lstStyle>
          <a:p>
            <a:pPr lvl="0"/>
            <a:r>
              <a:rPr lang="en-US" dirty="0"/>
              <a:t>Click to add table/graph title</a:t>
            </a:r>
          </a:p>
        </p:txBody>
      </p:sp>
      <p:sp>
        <p:nvSpPr>
          <p:cNvPr id="6" name="Content Placeholder 1"/>
          <p:cNvSpPr>
            <a:spLocks noGrp="1"/>
          </p:cNvSpPr>
          <p:nvPr>
            <p:ph idx="1" hasCustomPrompt="1"/>
          </p:nvPr>
        </p:nvSpPr>
        <p:spPr>
          <a:xfrm>
            <a:off x="2600960" y="653142"/>
            <a:ext cx="6390642" cy="4014107"/>
          </a:xfrm>
          <a:prstGeom prst="rect">
            <a:avLst/>
          </a:prstGeom>
          <a:ln w="9525" cmpd="sng">
            <a:noFill/>
          </a:ln>
        </p:spPr>
        <p:txBody>
          <a:bodyPr/>
          <a:lstStyle>
            <a:lvl1pPr marL="292608" indent="-292608">
              <a:spcBef>
                <a:spcPts val="2400"/>
              </a:spcBef>
              <a:buClr>
                <a:srgbClr val="154780"/>
              </a:buClr>
              <a:buSzPct val="80000"/>
              <a:buFont typeface="Arial" panose="020B0604020202020204" pitchFamily="34" charset="0"/>
              <a:buChar char="►"/>
              <a:defRPr lang="en-US" sz="1800" kern="1200" baseline="0" dirty="0" smtClean="0">
                <a:solidFill>
                  <a:schemeClr val="tx1"/>
                </a:solidFill>
                <a:latin typeface="+mn-lt"/>
                <a:ea typeface="+mn-ea"/>
                <a:cs typeface="+mn-cs"/>
              </a:defRPr>
            </a:lvl1pPr>
            <a:lvl2pPr marL="568325" indent="-284163">
              <a:spcBef>
                <a:spcPts val="0"/>
              </a:spcBef>
              <a:buClr>
                <a:srgbClr val="154780"/>
              </a:buClr>
              <a:buSzPct val="80000"/>
              <a:buFont typeface="Arial" panose="020B0604020202020204" pitchFamily="34" charset="0"/>
              <a:buChar char="►"/>
              <a:defRPr sz="1800"/>
            </a:lvl2pPr>
            <a:lvl3pPr marL="803275" indent="-230188">
              <a:spcBef>
                <a:spcPts val="0"/>
              </a:spcBef>
              <a:buClr>
                <a:srgbClr val="154780"/>
              </a:buClr>
              <a:buFont typeface="Arial" panose="020B0604020202020204" pitchFamily="34" charset="0"/>
              <a:buChar char="●"/>
              <a:tabLst/>
              <a:defRPr sz="1800"/>
            </a:lvl3pPr>
            <a:lvl4pPr marL="1371600" indent="0">
              <a:buNone/>
              <a:defRPr/>
            </a:lvl4pPr>
            <a:lvl5pPr marL="1828800" indent="0">
              <a:buNone/>
              <a:defRPr/>
            </a:lvl5pPr>
          </a:lstStyle>
          <a:p>
            <a:pPr lvl="0"/>
            <a:r>
              <a:rPr lang="en-US" dirty="0"/>
              <a:t>Click to add first-level bullet</a:t>
            </a:r>
          </a:p>
          <a:p>
            <a:pPr lvl="1"/>
            <a:r>
              <a:rPr lang="en-US" dirty="0"/>
              <a:t>Second level</a:t>
            </a:r>
          </a:p>
          <a:p>
            <a:pPr lvl="2"/>
            <a:r>
              <a:rPr lang="en-US" dirty="0"/>
              <a:t>Third level</a:t>
            </a:r>
          </a:p>
        </p:txBody>
      </p:sp>
      <p:sp>
        <p:nvSpPr>
          <p:cNvPr id="9" name="Source"/>
          <p:cNvSpPr>
            <a:spLocks noGrp="1"/>
          </p:cNvSpPr>
          <p:nvPr>
            <p:ph idx="15" hasCustomPrompt="1"/>
            <p:custDataLst>
              <p:tags r:id="rId1"/>
            </p:custDataLst>
          </p:nvPr>
        </p:nvSpPr>
        <p:spPr>
          <a:xfrm>
            <a:off x="2600960" y="4784089"/>
            <a:ext cx="5750560" cy="280036"/>
          </a:xfrm>
          <a:prstGeom prst="rect">
            <a:avLst/>
          </a:prstGeom>
          <a:noFill/>
          <a:ln w="9525" cap="flat" cmpd="sng" algn="ctr">
            <a:noFill/>
            <a:prstDash val="solid"/>
            <a:miter lim="800000"/>
            <a:headEnd type="none" w="med" len="med"/>
            <a:tailEnd type="none" w="med" len="med"/>
          </a:ln>
        </p:spPr>
        <p:txBody>
          <a:bodyPr lIns="0" tIns="0" rIns="0" bIns="0" anchor="b">
            <a:normAutofit/>
          </a:bodyPr>
          <a:lstStyle>
            <a:lvl1pPr marL="0" marR="0" indent="0" algn="l" defTabSz="914400" rtl="0" eaLnBrk="0" fontAlgn="base" latinLnBrk="0" hangingPunct="0">
              <a:lnSpc>
                <a:spcPct val="100000"/>
              </a:lnSpc>
              <a:spcBef>
                <a:spcPts val="0"/>
              </a:spcBef>
              <a:spcAft>
                <a:spcPct val="0"/>
              </a:spcAft>
              <a:buClr>
                <a:srgbClr val="B50D0D"/>
              </a:buClr>
              <a:buSzPct val="100000"/>
              <a:buFont typeface="Wingdings" pitchFamily="-1" charset="2"/>
              <a:buNone/>
              <a:tabLst/>
              <a:defRPr sz="1200">
                <a:solidFill>
                  <a:srgbClr val="000000"/>
                </a:solidFill>
                <a:latin typeface="Calibri"/>
                <a:cs typeface="Calibri"/>
              </a:defRPr>
            </a:lvl1pPr>
            <a:lvl2pPr marL="749300" indent="-406400">
              <a:spcBef>
                <a:spcPts val="0"/>
              </a:spcBef>
              <a:buClr>
                <a:srgbClr val="B50D0D"/>
              </a:buClr>
              <a:buFont typeface="Lucida Grande"/>
              <a:buNone/>
              <a:defRPr sz="1000">
                <a:latin typeface="Georgia"/>
                <a:cs typeface="Georgia"/>
              </a:defRPr>
            </a:lvl2pPr>
            <a:lvl3pPr marL="800100" indent="342900">
              <a:spcBef>
                <a:spcPts val="0"/>
              </a:spcBef>
              <a:buClr>
                <a:srgbClr val="B50D0D"/>
              </a:buClr>
              <a:buNone/>
              <a:defRPr sz="1000" baseline="0">
                <a:latin typeface="Georgia"/>
                <a:cs typeface="Georgia"/>
              </a:defRPr>
            </a:lvl3pPr>
            <a:lvl4pPr>
              <a:buClr>
                <a:srgbClr val="B50D0D"/>
              </a:buClr>
              <a:defRPr sz="2800"/>
            </a:lvl4pPr>
            <a:lvl5pPr>
              <a:buClr>
                <a:srgbClr val="B50D0D"/>
              </a:buClr>
              <a:defRPr sz="2800"/>
            </a:lvl5pPr>
          </a:lstStyle>
          <a:p>
            <a:pPr lvl="0"/>
            <a:r>
              <a:rPr lang="en-US" dirty="0"/>
              <a:t>Click to add source information</a:t>
            </a:r>
          </a:p>
        </p:txBody>
      </p:sp>
    </p:spTree>
    <p:extLst>
      <p:ext uri="{BB962C8B-B14F-4D97-AF65-F5344CB8AC3E}">
        <p14:creationId xmlns:p14="http://schemas.microsoft.com/office/powerpoint/2010/main" val="1165186517"/>
      </p:ext>
    </p:extLst>
  </p:cSld>
  <p:clrMapOvr>
    <a:masterClrMapping/>
  </p:clrMapOvr>
  <p:extLst>
    <p:ext uri="{DCECCB84-F9BA-43D5-87BE-67443E8EF086}">
      <p15:sldGuideLst xmlns:p15="http://schemas.microsoft.com/office/powerpoint/2012/main">
        <p15:guide id="1" orient="horz" pos="2940" userDrawn="1">
          <p15:clr>
            <a:srgbClr val="FBAE40"/>
          </p15:clr>
        </p15:guide>
        <p15:guide id="2" pos="3674" userDrawn="1">
          <p15:clr>
            <a:srgbClr val="FBAE40"/>
          </p15:clr>
        </p15:guide>
        <p15:guide id="3" orient="horz" pos="84" userDrawn="1">
          <p15:clr>
            <a:srgbClr val="FBAE40"/>
          </p15:clr>
        </p15:guide>
        <p15:guide id="4" pos="1632" userDrawn="1">
          <p15:clr>
            <a:srgbClr val="FBAE40"/>
          </p15:clr>
        </p15:guide>
        <p15:guide id="5" pos="5664" userDrawn="1">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vertical quot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add title</a:t>
            </a:r>
          </a:p>
        </p:txBody>
      </p:sp>
      <p:sp>
        <p:nvSpPr>
          <p:cNvPr id="8" name="Text Placeholder 1"/>
          <p:cNvSpPr>
            <a:spLocks noGrp="1"/>
          </p:cNvSpPr>
          <p:nvPr>
            <p:ph type="body" sz="quarter" idx="11" hasCustomPrompt="1"/>
          </p:nvPr>
        </p:nvSpPr>
        <p:spPr>
          <a:xfrm>
            <a:off x="2600960" y="159477"/>
            <a:ext cx="6390641" cy="4507774"/>
          </a:xfrm>
          <a:prstGeom prst="rect">
            <a:avLst/>
          </a:prstGeom>
          <a:ln>
            <a:noFill/>
            <a:prstDash val="sysDash"/>
          </a:ln>
        </p:spPr>
        <p:txBody>
          <a:bodyPr vert="horz" anchor="ctr"/>
          <a:lstStyle>
            <a:lvl1pPr marL="0" indent="0">
              <a:buNone/>
              <a:defRPr sz="1800">
                <a:latin typeface="Times New Roman"/>
                <a:cs typeface="Times New Roman"/>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quote</a:t>
            </a:r>
          </a:p>
        </p:txBody>
      </p:sp>
      <p:sp>
        <p:nvSpPr>
          <p:cNvPr id="9" name="Source"/>
          <p:cNvSpPr>
            <a:spLocks noGrp="1"/>
          </p:cNvSpPr>
          <p:nvPr>
            <p:ph idx="15" hasCustomPrompt="1"/>
            <p:custDataLst>
              <p:tags r:id="rId1"/>
            </p:custDataLst>
          </p:nvPr>
        </p:nvSpPr>
        <p:spPr>
          <a:xfrm>
            <a:off x="2600960" y="4784089"/>
            <a:ext cx="5750560" cy="280036"/>
          </a:xfrm>
          <a:prstGeom prst="rect">
            <a:avLst/>
          </a:prstGeom>
          <a:noFill/>
          <a:ln w="9525" cap="flat" cmpd="sng" algn="ctr">
            <a:noFill/>
            <a:prstDash val="solid"/>
            <a:miter lim="800000"/>
            <a:headEnd type="none" w="med" len="med"/>
            <a:tailEnd type="none" w="med" len="med"/>
          </a:ln>
        </p:spPr>
        <p:txBody>
          <a:bodyPr lIns="0" tIns="0" rIns="0" bIns="0" anchor="b">
            <a:normAutofit/>
          </a:bodyPr>
          <a:lstStyle>
            <a:lvl1pPr marL="0" marR="0" indent="0" algn="l" defTabSz="914400" rtl="0" eaLnBrk="0" fontAlgn="base" latinLnBrk="0" hangingPunct="0">
              <a:lnSpc>
                <a:spcPct val="100000"/>
              </a:lnSpc>
              <a:spcBef>
                <a:spcPts val="0"/>
              </a:spcBef>
              <a:spcAft>
                <a:spcPct val="0"/>
              </a:spcAft>
              <a:buClr>
                <a:srgbClr val="B50D0D"/>
              </a:buClr>
              <a:buSzPct val="100000"/>
              <a:buFont typeface="Wingdings" pitchFamily="-1" charset="2"/>
              <a:buNone/>
              <a:tabLst/>
              <a:defRPr sz="1200">
                <a:solidFill>
                  <a:srgbClr val="000000"/>
                </a:solidFill>
                <a:latin typeface="Calibri"/>
                <a:cs typeface="Calibri"/>
              </a:defRPr>
            </a:lvl1pPr>
            <a:lvl2pPr marL="749300" indent="-406400">
              <a:spcBef>
                <a:spcPts val="0"/>
              </a:spcBef>
              <a:buClr>
                <a:srgbClr val="B50D0D"/>
              </a:buClr>
              <a:buFont typeface="Lucida Grande"/>
              <a:buNone/>
              <a:defRPr sz="1000">
                <a:latin typeface="Georgia"/>
                <a:cs typeface="Georgia"/>
              </a:defRPr>
            </a:lvl2pPr>
            <a:lvl3pPr marL="800100" indent="342900">
              <a:spcBef>
                <a:spcPts val="0"/>
              </a:spcBef>
              <a:buClr>
                <a:srgbClr val="B50D0D"/>
              </a:buClr>
              <a:buNone/>
              <a:defRPr sz="1000" baseline="0">
                <a:latin typeface="Georgia"/>
                <a:cs typeface="Georgia"/>
              </a:defRPr>
            </a:lvl3pPr>
            <a:lvl4pPr>
              <a:buClr>
                <a:srgbClr val="B50D0D"/>
              </a:buClr>
              <a:defRPr sz="2800"/>
            </a:lvl4pPr>
            <a:lvl5pPr>
              <a:buClr>
                <a:srgbClr val="B50D0D"/>
              </a:buClr>
              <a:defRPr sz="2800"/>
            </a:lvl5pPr>
          </a:lstStyle>
          <a:p>
            <a:pPr lvl="0"/>
            <a:r>
              <a:rPr lang="en-US" dirty="0"/>
              <a:t>Click to add source information</a:t>
            </a:r>
          </a:p>
        </p:txBody>
      </p:sp>
    </p:spTree>
    <p:extLst>
      <p:ext uri="{BB962C8B-B14F-4D97-AF65-F5344CB8AC3E}">
        <p14:creationId xmlns:p14="http://schemas.microsoft.com/office/powerpoint/2010/main" val="1583714183"/>
      </p:ext>
    </p:extLst>
  </p:cSld>
  <p:clrMapOvr>
    <a:masterClrMapping/>
  </p:clrMapOvr>
  <p:extLst>
    <p:ext uri="{DCECCB84-F9BA-43D5-87BE-67443E8EF086}">
      <p15:sldGuideLst xmlns:p15="http://schemas.microsoft.com/office/powerpoint/2012/main">
        <p15:guide id="1" orient="horz" pos="2940" userDrawn="1">
          <p15:clr>
            <a:srgbClr val="FBAE40"/>
          </p15:clr>
        </p15:guide>
        <p15:guide id="2" pos="2880" userDrawn="1">
          <p15:clr>
            <a:srgbClr val="FBAE40"/>
          </p15:clr>
        </p15:guide>
        <p15:guide id="3" orient="horz" pos="84" userDrawn="1">
          <p15:clr>
            <a:srgbClr val="FBAE40"/>
          </p15:clr>
        </p15:guide>
        <p15:guide id="4" pos="5664" userDrawn="1">
          <p15:clr>
            <a:srgbClr val="FBAE40"/>
          </p15:clr>
        </p15:guide>
        <p15:guide id="5" pos="1632"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p:bg>
      <p:bgPr>
        <a:solidFill>
          <a:srgbClr val="154780"/>
        </a:solidFill>
        <a:effectLst/>
      </p:bgPr>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256682" y="3258502"/>
            <a:ext cx="4886325" cy="1293177"/>
          </a:xfrm>
        </p:spPr>
        <p:txBody>
          <a:bodyPr anchor="t">
            <a:normAutofit/>
          </a:bodyPr>
          <a:lstStyle>
            <a:lvl1pPr>
              <a:defRPr sz="2200">
                <a:solidFill>
                  <a:srgbClr val="FFE0B3"/>
                </a:solidFill>
              </a:defRPr>
            </a:lvl1pPr>
          </a:lstStyle>
          <a:p>
            <a:r>
              <a:rPr lang="en-US" dirty="0"/>
              <a:t>Click to add section title</a:t>
            </a:r>
          </a:p>
        </p:txBody>
      </p:sp>
      <p:sp>
        <p:nvSpPr>
          <p:cNvPr id="6" name="Rectangle 5"/>
          <p:cNvSpPr/>
          <p:nvPr userDrawn="1"/>
        </p:nvSpPr>
        <p:spPr>
          <a:xfrm>
            <a:off x="98216" y="4648895"/>
            <a:ext cx="8964504" cy="369332"/>
          </a:xfrm>
          <a:prstGeom prst="rect">
            <a:avLst/>
          </a:prstGeom>
        </p:spPr>
        <p:txBody>
          <a:bodyPr wrap="square" lIns="0" tIns="0" rIns="0" bIns="0">
            <a:spAutoFit/>
          </a:bodyPr>
          <a:lstStyle/>
          <a:p>
            <a:pPr algn="ctr"/>
            <a:r>
              <a:rPr lang="en-US" sz="1200" kern="1200" dirty="0">
                <a:solidFill>
                  <a:schemeClr val="bg1"/>
                </a:solidFill>
                <a:latin typeface="Calibri" charset="0"/>
                <a:ea typeface="ＭＳ Ｐゴシック" pitchFamily="-1" charset="-128"/>
                <a:cs typeface="Calibri Light"/>
              </a:rPr>
              <a:t>The material in this video is subject to the copyright of the owners of the material and is being provided for educational purposes</a:t>
            </a:r>
            <a:r>
              <a:rPr lang="en-US" sz="1200" kern="1200" baseline="0" dirty="0">
                <a:solidFill>
                  <a:schemeClr val="bg1"/>
                </a:solidFill>
                <a:latin typeface="Calibri" charset="0"/>
                <a:ea typeface="ＭＳ Ｐゴシック" pitchFamily="-1" charset="-128"/>
                <a:cs typeface="Calibri Light"/>
              </a:rPr>
              <a:t> </a:t>
            </a:r>
            <a:r>
              <a:rPr lang="en-US" sz="1200" kern="1200" dirty="0">
                <a:solidFill>
                  <a:schemeClr val="bg1"/>
                </a:solidFill>
                <a:latin typeface="Calibri" charset="0"/>
                <a:ea typeface="ＭＳ Ｐゴシック" pitchFamily="-1" charset="-128"/>
                <a:cs typeface="Calibri Light"/>
              </a:rPr>
              <a:t>under</a:t>
            </a:r>
            <a:br>
              <a:rPr lang="en-US" sz="1200" kern="1200" dirty="0">
                <a:solidFill>
                  <a:schemeClr val="bg1"/>
                </a:solidFill>
                <a:latin typeface="Calibri" charset="0"/>
                <a:ea typeface="ＭＳ Ｐゴシック" pitchFamily="-1" charset="-128"/>
                <a:cs typeface="Calibri Light"/>
              </a:rPr>
            </a:br>
            <a:r>
              <a:rPr lang="en-US" sz="1200" kern="1200" dirty="0">
                <a:solidFill>
                  <a:schemeClr val="bg1"/>
                </a:solidFill>
                <a:latin typeface="Calibri" charset="0"/>
                <a:ea typeface="ＭＳ Ｐゴシック" pitchFamily="-1" charset="-128"/>
                <a:cs typeface="Calibri Light"/>
              </a:rPr>
              <a:t>rules of fair use for registered students in this course only. No additional copies of the copyrighted work may be made or distributed.</a:t>
            </a:r>
            <a:endParaRPr lang="en-US" sz="1200" dirty="0">
              <a:solidFill>
                <a:schemeClr val="bg1"/>
              </a:solidFill>
              <a:latin typeface="Calibri" charset="0"/>
              <a:cs typeface="Calibri Light"/>
            </a:endParaRPr>
          </a:p>
        </p:txBody>
      </p:sp>
      <p:cxnSp>
        <p:nvCxnSpPr>
          <p:cNvPr id="10" name="Straight Connector 1"/>
          <p:cNvCxnSpPr>
            <a:cxnSpLocks noChangeShapeType="1"/>
          </p:cNvCxnSpPr>
          <p:nvPr userDrawn="1"/>
        </p:nvCxnSpPr>
        <p:spPr bwMode="auto">
          <a:xfrm>
            <a:off x="256682" y="3165475"/>
            <a:ext cx="4910138" cy="1588"/>
          </a:xfrm>
          <a:prstGeom prst="line">
            <a:avLst/>
          </a:prstGeom>
          <a:noFill/>
          <a:ln w="9525">
            <a:solidFill>
              <a:srgbClr val="FFFFFF"/>
            </a:solidFill>
            <a:round/>
            <a:headEnd type="none" w="sm" len="sm"/>
            <a:tailEnd type="none" w="sm" len="sm"/>
          </a:ln>
        </p:spPr>
      </p:cxnSp>
      <p:pic>
        <p:nvPicPr>
          <p:cNvPr id="7" name="Picture 6" descr="JHU logo with text: Johns Hopkins University"/>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1208"/>
            <a:ext cx="2676957" cy="1624392"/>
          </a:xfrm>
          <a:prstGeom prst="rect">
            <a:avLst/>
          </a:prstGeom>
        </p:spPr>
      </p:pic>
      <p:pic>
        <p:nvPicPr>
          <p:cNvPr id="8" name="Picture 7" descr="Watermark of Johns Hopkins University shield logo."/>
          <p:cNvPicPr>
            <a:picLocks noChangeAspect="1"/>
          </p:cNvPicPr>
          <p:nvPr userDrawn="1"/>
        </p:nvPicPr>
        <p:blipFill>
          <a:blip r:embed="rId3"/>
          <a:stretch>
            <a:fillRect/>
          </a:stretch>
        </p:blipFill>
        <p:spPr>
          <a:xfrm>
            <a:off x="4885087" y="146879"/>
            <a:ext cx="5394098" cy="5827201"/>
          </a:xfrm>
          <a:prstGeom prst="rect">
            <a:avLst/>
          </a:prstGeom>
        </p:spPr>
      </p:pic>
    </p:spTree>
    <p:extLst>
      <p:ext uri="{BB962C8B-B14F-4D97-AF65-F5344CB8AC3E}">
        <p14:creationId xmlns:p14="http://schemas.microsoft.com/office/powerpoint/2010/main" val="191466277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four boxes">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add title</a:t>
            </a:r>
          </a:p>
        </p:txBody>
      </p:sp>
      <p:sp>
        <p:nvSpPr>
          <p:cNvPr id="18" name="Content Placeholder 1"/>
          <p:cNvSpPr>
            <a:spLocks noGrp="1"/>
          </p:cNvSpPr>
          <p:nvPr>
            <p:ph idx="26" hasCustomPrompt="1"/>
          </p:nvPr>
        </p:nvSpPr>
        <p:spPr>
          <a:xfrm>
            <a:off x="2600960" y="133349"/>
            <a:ext cx="3137409" cy="2212497"/>
          </a:xfrm>
          <a:prstGeom prst="rect">
            <a:avLst/>
          </a:prstGeom>
          <a:ln w="9525" cmpd="sng">
            <a:noFill/>
          </a:ln>
        </p:spPr>
        <p:txBody>
          <a:bodyPr/>
          <a:lstStyle>
            <a:lvl1pPr marL="292608" indent="-292608">
              <a:spcBef>
                <a:spcPts val="2400"/>
              </a:spcBef>
              <a:buClr>
                <a:srgbClr val="154780"/>
              </a:buClr>
              <a:buSzPct val="80000"/>
              <a:buFont typeface="Arial" panose="020B0604020202020204" pitchFamily="34" charset="0"/>
              <a:buChar char="►"/>
              <a:defRPr lang="en-US" sz="1800" kern="1200" baseline="0" dirty="0" smtClean="0">
                <a:solidFill>
                  <a:schemeClr val="tx1"/>
                </a:solidFill>
                <a:latin typeface="+mn-lt"/>
                <a:ea typeface="+mn-ea"/>
                <a:cs typeface="+mn-cs"/>
              </a:defRPr>
            </a:lvl1pPr>
            <a:lvl2pPr marL="568325" indent="-284163">
              <a:spcBef>
                <a:spcPts val="0"/>
              </a:spcBef>
              <a:buClr>
                <a:srgbClr val="154780"/>
              </a:buClr>
              <a:buSzPct val="80000"/>
              <a:buFont typeface="Arial" panose="020B0604020202020204" pitchFamily="34" charset="0"/>
              <a:buChar char="►"/>
              <a:defRPr sz="1800"/>
            </a:lvl2pPr>
            <a:lvl3pPr marL="865188" indent="-292100">
              <a:spcBef>
                <a:spcPts val="0"/>
              </a:spcBef>
              <a:buClr>
                <a:srgbClr val="154780"/>
              </a:buClr>
              <a:buFont typeface="Arial" panose="020B0604020202020204" pitchFamily="34" charset="0"/>
              <a:buChar char="●"/>
              <a:tabLst/>
              <a:defRPr sz="1800"/>
            </a:lvl3pPr>
            <a:lvl4pPr marL="1371600" indent="0">
              <a:buNone/>
              <a:defRPr/>
            </a:lvl4pPr>
            <a:lvl5pPr marL="1828800" indent="0">
              <a:buNone/>
              <a:defRPr/>
            </a:lvl5pPr>
          </a:lstStyle>
          <a:p>
            <a:pPr lvl="0"/>
            <a:r>
              <a:rPr lang="en-US" dirty="0"/>
              <a:t>Click to add first-level bullet</a:t>
            </a:r>
          </a:p>
          <a:p>
            <a:pPr lvl="1"/>
            <a:r>
              <a:rPr lang="en-US" dirty="0"/>
              <a:t>Second level</a:t>
            </a:r>
          </a:p>
          <a:p>
            <a:pPr lvl="2"/>
            <a:r>
              <a:rPr lang="en-US" dirty="0"/>
              <a:t>Third level</a:t>
            </a:r>
          </a:p>
        </p:txBody>
      </p:sp>
      <p:sp>
        <p:nvSpPr>
          <p:cNvPr id="19" name="Content Placeholder 1"/>
          <p:cNvSpPr>
            <a:spLocks noGrp="1"/>
          </p:cNvSpPr>
          <p:nvPr>
            <p:ph idx="27" hasCustomPrompt="1"/>
          </p:nvPr>
        </p:nvSpPr>
        <p:spPr>
          <a:xfrm>
            <a:off x="2600960" y="2454753"/>
            <a:ext cx="3137409" cy="2212497"/>
          </a:xfrm>
          <a:prstGeom prst="rect">
            <a:avLst/>
          </a:prstGeom>
          <a:ln w="9525" cmpd="sng">
            <a:noFill/>
          </a:ln>
        </p:spPr>
        <p:txBody>
          <a:bodyPr/>
          <a:lstStyle>
            <a:lvl1pPr marL="292608" indent="-292608">
              <a:spcBef>
                <a:spcPts val="2400"/>
              </a:spcBef>
              <a:buClr>
                <a:srgbClr val="154780"/>
              </a:buClr>
              <a:buSzPct val="80000"/>
              <a:buFont typeface="Arial" panose="020B0604020202020204" pitchFamily="34" charset="0"/>
              <a:buChar char="►"/>
              <a:defRPr lang="en-US" sz="1800" kern="1200" baseline="0" dirty="0" smtClean="0">
                <a:solidFill>
                  <a:schemeClr val="tx1"/>
                </a:solidFill>
                <a:latin typeface="+mn-lt"/>
                <a:ea typeface="+mn-ea"/>
                <a:cs typeface="+mn-cs"/>
              </a:defRPr>
            </a:lvl1pPr>
            <a:lvl2pPr marL="568325" indent="-284163">
              <a:spcBef>
                <a:spcPts val="0"/>
              </a:spcBef>
              <a:buClr>
                <a:srgbClr val="154780"/>
              </a:buClr>
              <a:buSzPct val="80000"/>
              <a:buFont typeface="Arial" panose="020B0604020202020204" pitchFamily="34" charset="0"/>
              <a:buChar char="►"/>
              <a:defRPr sz="1800"/>
            </a:lvl2pPr>
            <a:lvl3pPr marL="865188" indent="-292100">
              <a:spcBef>
                <a:spcPts val="0"/>
              </a:spcBef>
              <a:buClr>
                <a:srgbClr val="154780"/>
              </a:buClr>
              <a:buFont typeface="Arial" panose="020B0604020202020204" pitchFamily="34" charset="0"/>
              <a:buChar char="●"/>
              <a:tabLst/>
              <a:defRPr sz="1800"/>
            </a:lvl3pPr>
            <a:lvl4pPr marL="1371600" indent="0">
              <a:buNone/>
              <a:defRPr/>
            </a:lvl4pPr>
            <a:lvl5pPr marL="1828800" indent="0">
              <a:buNone/>
              <a:defRPr/>
            </a:lvl5pPr>
          </a:lstStyle>
          <a:p>
            <a:pPr lvl="0"/>
            <a:r>
              <a:rPr lang="en-US" dirty="0"/>
              <a:t>Click to add first-level bullet</a:t>
            </a:r>
          </a:p>
          <a:p>
            <a:pPr lvl="1"/>
            <a:r>
              <a:rPr lang="en-US" dirty="0"/>
              <a:t>Second level</a:t>
            </a:r>
          </a:p>
          <a:p>
            <a:pPr lvl="2"/>
            <a:r>
              <a:rPr lang="en-US" dirty="0"/>
              <a:t>Third level</a:t>
            </a:r>
          </a:p>
        </p:txBody>
      </p:sp>
      <p:sp>
        <p:nvSpPr>
          <p:cNvPr id="17" name="Content Placeholder 1"/>
          <p:cNvSpPr>
            <a:spLocks noGrp="1"/>
          </p:cNvSpPr>
          <p:nvPr>
            <p:ph idx="25" hasCustomPrompt="1"/>
          </p:nvPr>
        </p:nvSpPr>
        <p:spPr>
          <a:xfrm>
            <a:off x="5854191" y="133350"/>
            <a:ext cx="3137409" cy="2212497"/>
          </a:xfrm>
          <a:prstGeom prst="rect">
            <a:avLst/>
          </a:prstGeom>
          <a:ln w="9525" cmpd="sng">
            <a:noFill/>
          </a:ln>
        </p:spPr>
        <p:txBody>
          <a:bodyPr/>
          <a:lstStyle>
            <a:lvl1pPr marL="292608" indent="-292608">
              <a:spcBef>
                <a:spcPts val="2400"/>
              </a:spcBef>
              <a:buClr>
                <a:srgbClr val="154780"/>
              </a:buClr>
              <a:buSzPct val="80000"/>
              <a:buFont typeface="Arial" panose="020B0604020202020204" pitchFamily="34" charset="0"/>
              <a:buChar char="►"/>
              <a:defRPr lang="en-US" sz="1800" kern="1200" baseline="0" dirty="0" smtClean="0">
                <a:solidFill>
                  <a:schemeClr val="tx1"/>
                </a:solidFill>
                <a:latin typeface="+mn-lt"/>
                <a:ea typeface="+mn-ea"/>
                <a:cs typeface="+mn-cs"/>
              </a:defRPr>
            </a:lvl1pPr>
            <a:lvl2pPr marL="568325" indent="-284163">
              <a:spcBef>
                <a:spcPts val="0"/>
              </a:spcBef>
              <a:buClr>
                <a:srgbClr val="154780"/>
              </a:buClr>
              <a:buSzPct val="80000"/>
              <a:buFont typeface="Arial" panose="020B0604020202020204" pitchFamily="34" charset="0"/>
              <a:buChar char="►"/>
              <a:defRPr sz="1800"/>
            </a:lvl2pPr>
            <a:lvl3pPr marL="865188" indent="-292100">
              <a:spcBef>
                <a:spcPts val="0"/>
              </a:spcBef>
              <a:buClr>
                <a:srgbClr val="154780"/>
              </a:buClr>
              <a:buFont typeface="Arial" panose="020B0604020202020204" pitchFamily="34" charset="0"/>
              <a:buChar char="●"/>
              <a:tabLst/>
              <a:defRPr sz="1800"/>
            </a:lvl3pPr>
            <a:lvl4pPr marL="1371600" indent="0">
              <a:buNone/>
              <a:defRPr/>
            </a:lvl4pPr>
            <a:lvl5pPr marL="1828800" indent="0">
              <a:buNone/>
              <a:defRPr/>
            </a:lvl5pPr>
          </a:lstStyle>
          <a:p>
            <a:pPr lvl="0"/>
            <a:r>
              <a:rPr lang="en-US" dirty="0"/>
              <a:t>Click to add first-level bullet</a:t>
            </a:r>
          </a:p>
          <a:p>
            <a:pPr lvl="1"/>
            <a:r>
              <a:rPr lang="en-US" dirty="0"/>
              <a:t>Second level</a:t>
            </a:r>
          </a:p>
          <a:p>
            <a:pPr lvl="2"/>
            <a:r>
              <a:rPr lang="en-US" dirty="0"/>
              <a:t>Third level</a:t>
            </a:r>
          </a:p>
        </p:txBody>
      </p:sp>
      <p:sp>
        <p:nvSpPr>
          <p:cNvPr id="13" name="Content Placeholder 1"/>
          <p:cNvSpPr>
            <a:spLocks noGrp="1"/>
          </p:cNvSpPr>
          <p:nvPr>
            <p:ph idx="24" hasCustomPrompt="1"/>
          </p:nvPr>
        </p:nvSpPr>
        <p:spPr>
          <a:xfrm>
            <a:off x="5854191" y="2454754"/>
            <a:ext cx="3137409" cy="2212497"/>
          </a:xfrm>
          <a:prstGeom prst="rect">
            <a:avLst/>
          </a:prstGeom>
          <a:ln w="9525" cmpd="sng">
            <a:noFill/>
          </a:ln>
        </p:spPr>
        <p:txBody>
          <a:bodyPr/>
          <a:lstStyle>
            <a:lvl1pPr marL="292608" indent="-292608">
              <a:spcBef>
                <a:spcPts val="2400"/>
              </a:spcBef>
              <a:buClr>
                <a:srgbClr val="154780"/>
              </a:buClr>
              <a:buSzPct val="80000"/>
              <a:buFont typeface="Arial" panose="020B0604020202020204" pitchFamily="34" charset="0"/>
              <a:buChar char="►"/>
              <a:defRPr lang="en-US" sz="1800" kern="1200" baseline="0" dirty="0" smtClean="0">
                <a:solidFill>
                  <a:schemeClr val="tx1"/>
                </a:solidFill>
                <a:latin typeface="+mn-lt"/>
                <a:ea typeface="+mn-ea"/>
                <a:cs typeface="+mn-cs"/>
              </a:defRPr>
            </a:lvl1pPr>
            <a:lvl2pPr marL="568325" indent="-284163">
              <a:spcBef>
                <a:spcPts val="0"/>
              </a:spcBef>
              <a:buClr>
                <a:srgbClr val="154780"/>
              </a:buClr>
              <a:buSzPct val="80000"/>
              <a:buFont typeface="Arial" panose="020B0604020202020204" pitchFamily="34" charset="0"/>
              <a:buChar char="►"/>
              <a:defRPr sz="1800"/>
            </a:lvl2pPr>
            <a:lvl3pPr marL="865188" indent="-292100">
              <a:spcBef>
                <a:spcPts val="0"/>
              </a:spcBef>
              <a:buClr>
                <a:srgbClr val="154780"/>
              </a:buClr>
              <a:buFont typeface="Arial" panose="020B0604020202020204" pitchFamily="34" charset="0"/>
              <a:buChar char="●"/>
              <a:tabLst/>
              <a:defRPr sz="1800"/>
            </a:lvl3pPr>
            <a:lvl4pPr marL="1371600" indent="0">
              <a:buNone/>
              <a:defRPr/>
            </a:lvl4pPr>
            <a:lvl5pPr marL="1828800" indent="0">
              <a:buNone/>
              <a:defRPr/>
            </a:lvl5pPr>
          </a:lstStyle>
          <a:p>
            <a:pPr lvl="0"/>
            <a:r>
              <a:rPr lang="en-US" dirty="0"/>
              <a:t>Click to add first-level bullet</a:t>
            </a:r>
          </a:p>
          <a:p>
            <a:pPr lvl="1"/>
            <a:r>
              <a:rPr lang="en-US" dirty="0"/>
              <a:t>Second level</a:t>
            </a:r>
          </a:p>
          <a:p>
            <a:pPr lvl="2"/>
            <a:r>
              <a:rPr lang="en-US" dirty="0"/>
              <a:t>Third level</a:t>
            </a:r>
          </a:p>
        </p:txBody>
      </p:sp>
      <p:sp>
        <p:nvSpPr>
          <p:cNvPr id="8" name="Source"/>
          <p:cNvSpPr>
            <a:spLocks noGrp="1"/>
          </p:cNvSpPr>
          <p:nvPr>
            <p:ph idx="15" hasCustomPrompt="1"/>
            <p:custDataLst>
              <p:tags r:id="rId1"/>
            </p:custDataLst>
          </p:nvPr>
        </p:nvSpPr>
        <p:spPr>
          <a:xfrm>
            <a:off x="2600960" y="4784089"/>
            <a:ext cx="5750560" cy="280036"/>
          </a:xfrm>
          <a:prstGeom prst="rect">
            <a:avLst/>
          </a:prstGeom>
          <a:noFill/>
          <a:ln w="9525" cap="flat" cmpd="sng" algn="ctr">
            <a:noFill/>
            <a:prstDash val="solid"/>
            <a:miter lim="800000"/>
            <a:headEnd type="none" w="med" len="med"/>
            <a:tailEnd type="none" w="med" len="med"/>
          </a:ln>
        </p:spPr>
        <p:txBody>
          <a:bodyPr lIns="0" tIns="0" rIns="0" bIns="0" anchor="b">
            <a:normAutofit/>
          </a:bodyPr>
          <a:lstStyle>
            <a:lvl1pPr marL="0" marR="0" indent="0" algn="l" defTabSz="914400" rtl="0" eaLnBrk="0" fontAlgn="base" latinLnBrk="0" hangingPunct="0">
              <a:lnSpc>
                <a:spcPct val="100000"/>
              </a:lnSpc>
              <a:spcBef>
                <a:spcPts val="0"/>
              </a:spcBef>
              <a:spcAft>
                <a:spcPct val="0"/>
              </a:spcAft>
              <a:buClr>
                <a:srgbClr val="B50D0D"/>
              </a:buClr>
              <a:buSzPct val="100000"/>
              <a:buFont typeface="Wingdings" pitchFamily="-1" charset="2"/>
              <a:buNone/>
              <a:tabLst/>
              <a:defRPr sz="1200">
                <a:solidFill>
                  <a:srgbClr val="000000"/>
                </a:solidFill>
                <a:latin typeface="Calibri"/>
                <a:cs typeface="Calibri"/>
              </a:defRPr>
            </a:lvl1pPr>
            <a:lvl2pPr marL="749300" indent="-406400">
              <a:spcBef>
                <a:spcPts val="0"/>
              </a:spcBef>
              <a:buClr>
                <a:srgbClr val="B50D0D"/>
              </a:buClr>
              <a:buFont typeface="Lucida Grande"/>
              <a:buNone/>
              <a:defRPr sz="1000">
                <a:latin typeface="Georgia"/>
                <a:cs typeface="Georgia"/>
              </a:defRPr>
            </a:lvl2pPr>
            <a:lvl3pPr marL="800100" indent="342900">
              <a:spcBef>
                <a:spcPts val="0"/>
              </a:spcBef>
              <a:buClr>
                <a:srgbClr val="B50D0D"/>
              </a:buClr>
              <a:buNone/>
              <a:defRPr sz="1000" baseline="0">
                <a:latin typeface="Georgia"/>
                <a:cs typeface="Georgia"/>
              </a:defRPr>
            </a:lvl3pPr>
            <a:lvl4pPr>
              <a:buClr>
                <a:srgbClr val="B50D0D"/>
              </a:buClr>
              <a:defRPr sz="2800"/>
            </a:lvl4pPr>
            <a:lvl5pPr>
              <a:buClr>
                <a:srgbClr val="B50D0D"/>
              </a:buClr>
              <a:defRPr sz="2800"/>
            </a:lvl5pPr>
          </a:lstStyle>
          <a:p>
            <a:pPr lvl="0"/>
            <a:r>
              <a:rPr lang="en-US" dirty="0"/>
              <a:t>Click to add source information</a:t>
            </a:r>
          </a:p>
        </p:txBody>
      </p:sp>
    </p:spTree>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guide id="3" pos="3672" userDrawn="1">
          <p15:clr>
            <a:srgbClr val="FBAE40"/>
          </p15:clr>
        </p15:guide>
        <p15:guide id="4" pos="5664" userDrawn="1">
          <p15:clr>
            <a:srgbClr val="FBAE40"/>
          </p15:clr>
        </p15:guide>
        <p15:guide id="5" pos="1632" userDrawn="1">
          <p15:clr>
            <a:srgbClr val="FBAE40"/>
          </p15:clr>
        </p15:guide>
        <p15:guide id="6" orient="horz" pos="84" userDrawn="1">
          <p15:clr>
            <a:srgbClr val="FBAE40"/>
          </p15:clr>
        </p15:guide>
        <p15:guide id="7" orient="horz" pos="2940" userDrawn="1">
          <p15:clr>
            <a:srgbClr val="FBAE40"/>
          </p15:clr>
        </p15:guide>
        <p15:guide id="8" orient="horz" pos="1476" userDrawn="1">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unusual quote">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162624" y="4021455"/>
            <a:ext cx="8828976" cy="459105"/>
          </a:xfrm>
        </p:spPr>
        <p:txBody>
          <a:bodyPr/>
          <a:lstStyle/>
          <a:p>
            <a:r>
              <a:rPr lang="en-US" dirty="0"/>
              <a:t>Click to add title</a:t>
            </a:r>
          </a:p>
        </p:txBody>
      </p:sp>
      <p:sp>
        <p:nvSpPr>
          <p:cNvPr id="8" name="Text Placeholder 1"/>
          <p:cNvSpPr>
            <a:spLocks noGrp="1"/>
          </p:cNvSpPr>
          <p:nvPr>
            <p:ph type="body" sz="quarter" idx="10" hasCustomPrompt="1"/>
          </p:nvPr>
        </p:nvSpPr>
        <p:spPr>
          <a:xfrm>
            <a:off x="153034" y="133350"/>
            <a:ext cx="8838566" cy="3716973"/>
          </a:xfrm>
          <a:prstGeom prst="rect">
            <a:avLst/>
          </a:prstGeom>
          <a:ln>
            <a:noFill/>
            <a:prstDash val="sysDash"/>
          </a:ln>
        </p:spPr>
        <p:txBody>
          <a:bodyPr vert="horz" anchor="ctr"/>
          <a:lstStyle>
            <a:lvl1pPr marL="0" indent="0">
              <a:buNone/>
              <a:defRPr sz="1800">
                <a:latin typeface="Times New Roman"/>
                <a:cs typeface="Times New Roman"/>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Click to add quote</a:t>
            </a:r>
          </a:p>
        </p:txBody>
      </p:sp>
      <p:sp>
        <p:nvSpPr>
          <p:cNvPr id="7" name="Footer Placeholder 2"/>
          <p:cNvSpPr>
            <a:spLocks noGrp="1"/>
          </p:cNvSpPr>
          <p:nvPr>
            <p:ph type="ftr" sz="quarter" idx="3"/>
          </p:nvPr>
        </p:nvSpPr>
        <p:spPr>
          <a:xfrm>
            <a:off x="162623" y="4767263"/>
            <a:ext cx="8592493" cy="274637"/>
          </a:xfrm>
          <a:prstGeom prst="rect">
            <a:avLst/>
          </a:prstGeom>
        </p:spPr>
        <p:txBody>
          <a:bodyPr vert="horz" lIns="0" tIns="0" rIns="0" bIns="0" rtlCol="0" anchor="b"/>
          <a:lstStyle>
            <a:lvl1pPr algn="l">
              <a:defRPr sz="1200">
                <a:solidFill>
                  <a:schemeClr val="bg1"/>
                </a:solidFill>
              </a:defRPr>
            </a:lvl1pPr>
          </a:lstStyle>
          <a:p>
            <a:r>
              <a:rPr lang="en-US" dirty="0"/>
              <a:t>Click to add source information</a:t>
            </a:r>
          </a:p>
        </p:txBody>
      </p:sp>
    </p:spTree>
    <p:extLst>
      <p:ext uri="{BB962C8B-B14F-4D97-AF65-F5344CB8AC3E}">
        <p14:creationId xmlns:p14="http://schemas.microsoft.com/office/powerpoint/2010/main" val="1200776836"/>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96" userDrawn="1">
          <p15:clr>
            <a:srgbClr val="FBAE40"/>
          </p15:clr>
        </p15:guide>
        <p15:guide id="3" pos="2880" userDrawn="1">
          <p15:clr>
            <a:srgbClr val="FBAE40"/>
          </p15:clr>
        </p15:guide>
        <p15:guide id="4" pos="5664" userDrawn="1">
          <p15:clr>
            <a:srgbClr val="FBAE40"/>
          </p15:clr>
        </p15:guide>
        <p15:guide id="5" orient="horz" pos="84" userDrawn="1">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unusual bulle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62624" y="4021455"/>
            <a:ext cx="8828976" cy="459105"/>
          </a:xfrm>
        </p:spPr>
        <p:txBody>
          <a:bodyPr/>
          <a:lstStyle/>
          <a:p>
            <a:r>
              <a:rPr lang="en-US" dirty="0"/>
              <a:t>Click to add title</a:t>
            </a:r>
          </a:p>
        </p:txBody>
      </p:sp>
      <p:sp>
        <p:nvSpPr>
          <p:cNvPr id="3" name="Content Placeholder 1"/>
          <p:cNvSpPr>
            <a:spLocks noGrp="1"/>
          </p:cNvSpPr>
          <p:nvPr>
            <p:ph idx="1" hasCustomPrompt="1"/>
          </p:nvPr>
        </p:nvSpPr>
        <p:spPr>
          <a:xfrm>
            <a:off x="152400" y="95250"/>
            <a:ext cx="8839200" cy="3771900"/>
          </a:xfrm>
          <a:prstGeom prst="rect">
            <a:avLst/>
          </a:prstGeom>
          <a:ln w="9525" cmpd="sng">
            <a:noFill/>
          </a:ln>
        </p:spPr>
        <p:txBody>
          <a:bodyPr/>
          <a:lstStyle>
            <a:lvl1pPr marL="292608" indent="-292608">
              <a:spcBef>
                <a:spcPts val="2400"/>
              </a:spcBef>
              <a:buClr>
                <a:srgbClr val="154780"/>
              </a:buClr>
              <a:buSzPct val="80000"/>
              <a:buFont typeface="Arial" panose="020B0604020202020204" pitchFamily="34" charset="0"/>
              <a:buChar char="►"/>
              <a:defRPr lang="en-US" sz="1800" kern="1200" baseline="0" dirty="0" smtClean="0">
                <a:solidFill>
                  <a:schemeClr val="tx1"/>
                </a:solidFill>
                <a:latin typeface="+mn-lt"/>
                <a:ea typeface="+mn-ea"/>
                <a:cs typeface="+mn-cs"/>
              </a:defRPr>
            </a:lvl1pPr>
            <a:lvl2pPr marL="568325" indent="-284163">
              <a:spcBef>
                <a:spcPts val="0"/>
              </a:spcBef>
              <a:buClr>
                <a:srgbClr val="154780"/>
              </a:buClr>
              <a:buSzPct val="80000"/>
              <a:buFont typeface="Arial" panose="020B0604020202020204" pitchFamily="34" charset="0"/>
              <a:buChar char="►"/>
              <a:defRPr sz="1800"/>
            </a:lvl2pPr>
            <a:lvl3pPr marL="865188" indent="-292100">
              <a:spcBef>
                <a:spcPts val="0"/>
              </a:spcBef>
              <a:buClr>
                <a:srgbClr val="154780"/>
              </a:buClr>
              <a:buFont typeface="Arial" panose="020B0604020202020204" pitchFamily="34" charset="0"/>
              <a:buChar char="●"/>
              <a:tabLst/>
              <a:defRPr sz="1800"/>
            </a:lvl3pPr>
            <a:lvl4pPr marL="1371600" indent="0">
              <a:buNone/>
              <a:defRPr/>
            </a:lvl4pPr>
            <a:lvl5pPr marL="1828800" indent="0">
              <a:buNone/>
              <a:defRPr/>
            </a:lvl5pPr>
          </a:lstStyle>
          <a:p>
            <a:pPr lvl="0"/>
            <a:r>
              <a:rPr lang="en-US" dirty="0"/>
              <a:t>Click to add first-level bullet</a:t>
            </a:r>
          </a:p>
          <a:p>
            <a:pPr lvl="1"/>
            <a:r>
              <a:rPr lang="en-US" dirty="0"/>
              <a:t>Second level</a:t>
            </a:r>
          </a:p>
          <a:p>
            <a:pPr lvl="2"/>
            <a:r>
              <a:rPr lang="en-US" dirty="0"/>
              <a:t>Third level</a:t>
            </a:r>
          </a:p>
        </p:txBody>
      </p:sp>
      <p:sp>
        <p:nvSpPr>
          <p:cNvPr id="5" name="Footer Placeholder 2"/>
          <p:cNvSpPr>
            <a:spLocks noGrp="1"/>
          </p:cNvSpPr>
          <p:nvPr>
            <p:ph type="ftr" sz="quarter" idx="3"/>
          </p:nvPr>
        </p:nvSpPr>
        <p:spPr>
          <a:xfrm>
            <a:off x="162623" y="4767263"/>
            <a:ext cx="8592493" cy="274637"/>
          </a:xfrm>
          <a:prstGeom prst="rect">
            <a:avLst/>
          </a:prstGeom>
        </p:spPr>
        <p:txBody>
          <a:bodyPr vert="horz" lIns="0" tIns="0" rIns="0" bIns="0" rtlCol="0" anchor="b"/>
          <a:lstStyle>
            <a:lvl1pPr algn="l">
              <a:defRPr sz="1200">
                <a:solidFill>
                  <a:schemeClr val="bg1"/>
                </a:solidFill>
              </a:defRPr>
            </a:lvl1pPr>
          </a:lstStyle>
          <a:p>
            <a:r>
              <a:rPr lang="en-US" dirty="0"/>
              <a:t>Click to add source information</a:t>
            </a:r>
          </a:p>
        </p:txBody>
      </p:sp>
    </p:spTree>
    <p:extLst>
      <p:ext uri="{BB962C8B-B14F-4D97-AF65-F5344CB8AC3E}">
        <p14:creationId xmlns:p14="http://schemas.microsoft.com/office/powerpoint/2010/main" val="754756521"/>
      </p:ext>
    </p:extLst>
  </p:cSld>
  <p:clrMapOvr>
    <a:masterClrMapping/>
  </p:clrMapOvr>
  <p:extLst>
    <p:ext uri="{DCECCB84-F9BA-43D5-87BE-67443E8EF086}">
      <p15:sldGuideLst xmlns:p15="http://schemas.microsoft.com/office/powerpoint/2012/main">
        <p15:guide id="1" orient="horz" pos="1624" userDrawn="1">
          <p15:clr>
            <a:srgbClr val="FBAE40"/>
          </p15:clr>
        </p15:guide>
        <p15:guide id="2" pos="2880" userDrawn="1">
          <p15:clr>
            <a:srgbClr val="FBAE40"/>
          </p15:clr>
        </p15:guide>
        <p15:guide id="3" orient="horz" pos="60" userDrawn="1">
          <p15:clr>
            <a:srgbClr val="FBAE40"/>
          </p15:clr>
        </p15:guide>
        <p15:guide id="4" pos="96" userDrawn="1">
          <p15:clr>
            <a:srgbClr val="FBAE40"/>
          </p15:clr>
        </p15:guide>
        <p15:guide id="5" pos="5664" userDrawn="1">
          <p15:clr>
            <a:srgbClr val="FBAE40"/>
          </p15:clr>
        </p15:guide>
        <p15:guide id="6" orient="horz" pos="2436" userDrawn="1">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one liner">
    <p:bg>
      <p:bgPr>
        <a:solidFill>
          <a:srgbClr val="15478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1604" y="2348547"/>
            <a:ext cx="8839200" cy="459105"/>
          </a:xfrm>
        </p:spPr>
        <p:txBody>
          <a:bodyPr>
            <a:normAutofit/>
          </a:bodyPr>
          <a:lstStyle>
            <a:lvl1pPr algn="ctr">
              <a:defRPr sz="2400" b="1"/>
            </a:lvl1pPr>
          </a:lstStyle>
          <a:p>
            <a:r>
              <a:rPr lang="en-US" dirty="0"/>
              <a:t>Click to edit Master title style</a:t>
            </a:r>
          </a:p>
        </p:txBody>
      </p:sp>
      <p:sp>
        <p:nvSpPr>
          <p:cNvPr id="5" name="Footer Placeholder 2"/>
          <p:cNvSpPr>
            <a:spLocks noGrp="1"/>
          </p:cNvSpPr>
          <p:nvPr>
            <p:ph type="ftr" sz="quarter" idx="3"/>
          </p:nvPr>
        </p:nvSpPr>
        <p:spPr>
          <a:xfrm>
            <a:off x="162623" y="4767263"/>
            <a:ext cx="8592493" cy="274637"/>
          </a:xfrm>
          <a:prstGeom prst="rect">
            <a:avLst/>
          </a:prstGeom>
        </p:spPr>
        <p:txBody>
          <a:bodyPr vert="horz" lIns="0" tIns="0" rIns="0" bIns="0" rtlCol="0" anchor="b"/>
          <a:lstStyle>
            <a:lvl1pPr algn="l">
              <a:defRPr sz="1200">
                <a:solidFill>
                  <a:schemeClr val="bg1"/>
                </a:solidFill>
              </a:defRPr>
            </a:lvl1pPr>
          </a:lstStyle>
          <a:p>
            <a:r>
              <a:rPr lang="en-US" dirty="0"/>
              <a:t>Click to add source information</a:t>
            </a:r>
          </a:p>
        </p:txBody>
      </p:sp>
    </p:spTree>
  </p:cSld>
  <p:clrMapOvr>
    <a:masterClrMapping/>
  </p:clrMapOvr>
  <p:extLst>
    <p:ext uri="{DCECCB84-F9BA-43D5-87BE-67443E8EF086}">
      <p15:sldGuideLst xmlns:p15="http://schemas.microsoft.com/office/powerpoint/2012/main">
        <p15:guide id="1" orient="horz" pos="1624">
          <p15:clr>
            <a:srgbClr val="FBAE40"/>
          </p15:clr>
        </p15:guide>
        <p15:guide id="2" pos="2880">
          <p15:clr>
            <a:srgbClr val="FBAE40"/>
          </p15:clr>
        </p15:guide>
        <p15:guide id="3" orient="horz" pos="60">
          <p15:clr>
            <a:srgbClr val="FBAE40"/>
          </p15:clr>
        </p15:guide>
        <p15:guide id="4" pos="96">
          <p15:clr>
            <a:srgbClr val="FBAE40"/>
          </p15:clr>
        </p15:guide>
        <p15:guide id="5" pos="5664">
          <p15:clr>
            <a:srgbClr val="FBAE40"/>
          </p15:clr>
        </p15:guide>
        <p15:guide id="6" orient="horz" pos="2436">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not a layout">
    <p:bg>
      <p:bgPr>
        <a:solidFill>
          <a:srgbClr val="154780"/>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41604" y="1045030"/>
            <a:ext cx="8839200" cy="3066140"/>
          </a:xfrm>
          <a:ln>
            <a:noFill/>
          </a:ln>
        </p:spPr>
        <p:txBody>
          <a:bodyPr>
            <a:noAutofit/>
          </a:bodyPr>
          <a:lstStyle>
            <a:lvl1pPr algn="ctr">
              <a:defRPr sz="1800" b="0" baseline="0"/>
            </a:lvl1pPr>
          </a:lstStyle>
          <a:p>
            <a:pPr algn="ctr"/>
            <a:r>
              <a:rPr lang="en-US" sz="3200" dirty="0">
                <a:solidFill>
                  <a:schemeClr val="bg1"/>
                </a:solidFill>
              </a:rPr>
              <a:t>THIS SLIDE IS FOR NOTICE ONLY</a:t>
            </a:r>
            <a:br>
              <a:rPr lang="en-US" sz="3200" dirty="0">
                <a:solidFill>
                  <a:schemeClr val="bg1"/>
                </a:solidFill>
              </a:rPr>
            </a:br>
            <a:r>
              <a:rPr lang="en-US" sz="2000" dirty="0">
                <a:solidFill>
                  <a:schemeClr val="bg1"/>
                </a:solidFill>
              </a:rPr>
              <a:t>and is not intended to be used in a presentation</a:t>
            </a:r>
            <a:br>
              <a:rPr lang="en-US" sz="2000" dirty="0">
                <a:solidFill>
                  <a:schemeClr val="bg1"/>
                </a:solidFill>
              </a:rPr>
            </a:br>
            <a:br>
              <a:rPr lang="en-US" dirty="0">
                <a:solidFill>
                  <a:schemeClr val="bg1"/>
                </a:solidFill>
              </a:rPr>
            </a:br>
            <a:r>
              <a:rPr lang="en-US" dirty="0">
                <a:solidFill>
                  <a:schemeClr val="bg1"/>
                </a:solidFill>
              </a:rPr>
              <a:t>This</a:t>
            </a:r>
            <a:r>
              <a:rPr lang="en-US" baseline="0" dirty="0">
                <a:solidFill>
                  <a:schemeClr val="bg1"/>
                </a:solidFill>
              </a:rPr>
              <a:t> PowerPoint Template was developed by:</a:t>
            </a:r>
            <a:br>
              <a:rPr lang="en-US" baseline="0" dirty="0">
                <a:solidFill>
                  <a:schemeClr val="bg1"/>
                </a:solidFill>
              </a:rPr>
            </a:br>
            <a:r>
              <a:rPr lang="en-US" i="1" baseline="0" dirty="0">
                <a:solidFill>
                  <a:schemeClr val="bg1"/>
                </a:solidFill>
              </a:rPr>
              <a:t>The Center for Teaching and Learning (CTL)</a:t>
            </a:r>
            <a:br>
              <a:rPr lang="en-US" i="1" baseline="0" dirty="0">
                <a:solidFill>
                  <a:schemeClr val="bg1"/>
                </a:solidFill>
              </a:rPr>
            </a:br>
            <a:r>
              <a:rPr lang="en-US" i="1" baseline="0" dirty="0">
                <a:solidFill>
                  <a:schemeClr val="bg1"/>
                </a:solidFill>
              </a:rPr>
              <a:t>Johns Hopkins Bloomberg School of Public Health</a:t>
            </a:r>
            <a:br>
              <a:rPr lang="en-US" i="1" baseline="0" dirty="0">
                <a:solidFill>
                  <a:schemeClr val="bg1"/>
                </a:solidFill>
              </a:rPr>
            </a:br>
            <a:br>
              <a:rPr lang="en-US" i="1" baseline="0" dirty="0">
                <a:solidFill>
                  <a:schemeClr val="bg1"/>
                </a:solidFill>
              </a:rPr>
            </a:br>
            <a:r>
              <a:rPr lang="en-US" dirty="0">
                <a:solidFill>
                  <a:schemeClr val="bg1"/>
                </a:solidFill>
              </a:rPr>
              <a:t>Last</a:t>
            </a:r>
            <a:r>
              <a:rPr lang="en-US" baseline="0" dirty="0">
                <a:solidFill>
                  <a:schemeClr val="bg1"/>
                </a:solidFill>
              </a:rPr>
              <a:t> modified: 21 September 2017</a:t>
            </a:r>
            <a:endParaRPr lang="en-US" dirty="0">
              <a:solidFill>
                <a:schemeClr val="bg1"/>
              </a:solidFill>
            </a:endParaRPr>
          </a:p>
        </p:txBody>
      </p:sp>
      <p:sp>
        <p:nvSpPr>
          <p:cNvPr id="5" name="Footer Placeholder 2"/>
          <p:cNvSpPr>
            <a:spLocks noGrp="1"/>
          </p:cNvSpPr>
          <p:nvPr>
            <p:ph type="ftr" sz="quarter" idx="3"/>
          </p:nvPr>
        </p:nvSpPr>
        <p:spPr>
          <a:xfrm>
            <a:off x="162623" y="4767263"/>
            <a:ext cx="8592493" cy="274637"/>
          </a:xfrm>
          <a:prstGeom prst="rect">
            <a:avLst/>
          </a:prstGeom>
        </p:spPr>
        <p:txBody>
          <a:bodyPr vert="horz" lIns="0" tIns="0" rIns="0" bIns="0" rtlCol="0" anchor="b"/>
          <a:lstStyle>
            <a:lvl1pPr algn="l">
              <a:defRPr sz="1200">
                <a:solidFill>
                  <a:schemeClr val="bg1"/>
                </a:solidFill>
              </a:defRPr>
            </a:lvl1pPr>
          </a:lstStyle>
          <a:p>
            <a:r>
              <a:rPr lang="en-US" dirty="0"/>
              <a:t>Click to add source information</a:t>
            </a:r>
          </a:p>
        </p:txBody>
      </p:sp>
    </p:spTree>
  </p:cSld>
  <p:clrMapOvr>
    <a:masterClrMapping/>
  </p:clrMapOvr>
  <p:extLst>
    <p:ext uri="{DCECCB84-F9BA-43D5-87BE-67443E8EF086}">
      <p15:sldGuideLst xmlns:p15="http://schemas.microsoft.com/office/powerpoint/2012/main">
        <p15:guide id="1" orient="horz" pos="1624">
          <p15:clr>
            <a:srgbClr val="FBAE40"/>
          </p15:clr>
        </p15:guide>
        <p15:guide id="2" pos="2880">
          <p15:clr>
            <a:srgbClr val="FBAE40"/>
          </p15:clr>
        </p15:guide>
        <p15:guide id="3" orient="horz" pos="60">
          <p15:clr>
            <a:srgbClr val="FBAE40"/>
          </p15:clr>
        </p15:guide>
        <p15:guide id="4" pos="96">
          <p15:clr>
            <a:srgbClr val="FBAE40"/>
          </p15:clr>
        </p15:guide>
        <p15:guide id="5" pos="5664">
          <p15:clr>
            <a:srgbClr val="FBAE40"/>
          </p15:clr>
        </p15:guide>
        <p15:guide id="6" orient="horz" pos="2436">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normal">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add slide title</a:t>
            </a:r>
          </a:p>
        </p:txBody>
      </p:sp>
      <p:sp>
        <p:nvSpPr>
          <p:cNvPr id="3" name="Content Placeholder 1"/>
          <p:cNvSpPr>
            <a:spLocks noGrp="1"/>
          </p:cNvSpPr>
          <p:nvPr>
            <p:ph idx="1" hasCustomPrompt="1"/>
          </p:nvPr>
        </p:nvSpPr>
        <p:spPr>
          <a:ln>
            <a:noFill/>
          </a:ln>
        </p:spPr>
        <p:txBody>
          <a:bodyPr/>
          <a:lstStyle>
            <a:lvl1pPr marL="288925" indent="-288925">
              <a:buFont typeface="Arial" panose="020B0604020202020204" pitchFamily="34" charset="0"/>
              <a:buChar char="►"/>
              <a:defRPr baseline="0"/>
            </a:lvl1pPr>
            <a:lvl2pPr marL="568325" indent="-284163">
              <a:buFont typeface="Arial" panose="020B0604020202020204" pitchFamily="34" charset="0"/>
              <a:buChar char="►"/>
              <a:defRPr/>
            </a:lvl2pPr>
            <a:lvl3pPr marL="808038" indent="-234950">
              <a:buFont typeface="Arial" panose="020B0604020202020204" pitchFamily="34" charset="0"/>
              <a:buChar char="●"/>
              <a:tabLst/>
              <a:defRPr/>
            </a:lvl3pPr>
            <a:lvl4pPr marL="1371600" indent="0">
              <a:buNone/>
              <a:defRPr/>
            </a:lvl4pPr>
            <a:lvl5pPr marL="1828800" indent="0">
              <a:buNone/>
              <a:defRPr/>
            </a:lvl5pPr>
          </a:lstStyle>
          <a:p>
            <a:pPr lvl="0"/>
            <a:r>
              <a:rPr lang="en-US" dirty="0"/>
              <a:t>Click to add first-level bullet</a:t>
            </a:r>
          </a:p>
          <a:p>
            <a:pPr lvl="1"/>
            <a:r>
              <a:rPr lang="en-US" dirty="0"/>
              <a:t>Second level</a:t>
            </a:r>
          </a:p>
          <a:p>
            <a:pPr lvl="2"/>
            <a:r>
              <a:rPr lang="en-US" dirty="0"/>
              <a:t>Third level</a:t>
            </a:r>
          </a:p>
        </p:txBody>
      </p:sp>
      <p:sp>
        <p:nvSpPr>
          <p:cNvPr id="5" name="Source"/>
          <p:cNvSpPr>
            <a:spLocks noGrp="1"/>
          </p:cNvSpPr>
          <p:nvPr>
            <p:ph idx="11" hasCustomPrompt="1"/>
          </p:nvPr>
        </p:nvSpPr>
        <p:spPr>
          <a:xfrm>
            <a:off x="149313" y="4784089"/>
            <a:ext cx="8131087" cy="280036"/>
          </a:xfrm>
          <a:prstGeom prst="rect">
            <a:avLst/>
          </a:prstGeom>
          <a:noFill/>
          <a:ln w="9525" cap="flat" cmpd="sng" algn="ctr">
            <a:noFill/>
            <a:prstDash val="solid"/>
            <a:miter lim="800000"/>
            <a:headEnd type="none" w="med" len="med"/>
            <a:tailEnd type="none" w="med" len="med"/>
          </a:ln>
        </p:spPr>
        <p:txBody>
          <a:bodyPr lIns="0" tIns="0" rIns="0" bIns="0" anchor="b">
            <a:normAutofit/>
          </a:bodyPr>
          <a:lstStyle>
            <a:lvl1pPr marL="0" marR="0" indent="0" algn="l" defTabSz="914400" rtl="0" eaLnBrk="0" fontAlgn="base" latinLnBrk="0" hangingPunct="0">
              <a:lnSpc>
                <a:spcPct val="100000"/>
              </a:lnSpc>
              <a:spcBef>
                <a:spcPts val="0"/>
              </a:spcBef>
              <a:spcAft>
                <a:spcPct val="0"/>
              </a:spcAft>
              <a:buClr>
                <a:srgbClr val="B50D0D"/>
              </a:buClr>
              <a:buSzPct val="100000"/>
              <a:buFont typeface="Wingdings" pitchFamily="-1" charset="2"/>
              <a:buNone/>
              <a:tabLst/>
              <a:defRPr sz="1200" baseline="0">
                <a:solidFill>
                  <a:srgbClr val="000000"/>
                </a:solidFill>
                <a:latin typeface="Calibri"/>
                <a:cs typeface="Calibri"/>
              </a:defRPr>
            </a:lvl1pPr>
            <a:lvl2pPr marL="749300" indent="-406400">
              <a:spcBef>
                <a:spcPts val="0"/>
              </a:spcBef>
              <a:buClr>
                <a:srgbClr val="B50D0D"/>
              </a:buClr>
              <a:buFont typeface="Lucida Grande"/>
              <a:buNone/>
              <a:defRPr sz="1000">
                <a:latin typeface="Georgia"/>
                <a:cs typeface="Georgia"/>
              </a:defRPr>
            </a:lvl2pPr>
            <a:lvl3pPr marL="800100" indent="342900">
              <a:spcBef>
                <a:spcPts val="0"/>
              </a:spcBef>
              <a:buClr>
                <a:srgbClr val="B50D0D"/>
              </a:buClr>
              <a:buNone/>
              <a:defRPr sz="1000" baseline="0">
                <a:latin typeface="Georgia"/>
                <a:cs typeface="Georgia"/>
              </a:defRPr>
            </a:lvl3pPr>
            <a:lvl4pPr>
              <a:buClr>
                <a:srgbClr val="B50D0D"/>
              </a:buClr>
              <a:defRPr sz="2800"/>
            </a:lvl4pPr>
            <a:lvl5pPr>
              <a:buClr>
                <a:srgbClr val="B50D0D"/>
              </a:buClr>
              <a:defRPr sz="2800"/>
            </a:lvl5pPr>
          </a:lstStyle>
          <a:p>
            <a:pPr lvl="0"/>
            <a:r>
              <a:rPr lang="en-US" dirty="0"/>
              <a:t>Click to add source information</a:t>
            </a:r>
          </a:p>
        </p:txBody>
      </p:sp>
    </p:spTree>
    <p:extLst>
      <p:ext uri="{BB962C8B-B14F-4D97-AF65-F5344CB8AC3E}">
        <p14:creationId xmlns:p14="http://schemas.microsoft.com/office/powerpoint/2010/main" val="15243612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ormal wi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add slide title</a:t>
            </a:r>
          </a:p>
        </p:txBody>
      </p:sp>
      <p:sp>
        <p:nvSpPr>
          <p:cNvPr id="3" name="Content Placeholder 1"/>
          <p:cNvSpPr>
            <a:spLocks noGrp="1"/>
          </p:cNvSpPr>
          <p:nvPr>
            <p:ph idx="1" hasCustomPrompt="1"/>
          </p:nvPr>
        </p:nvSpPr>
        <p:spPr>
          <a:xfrm>
            <a:off x="149313" y="1200151"/>
            <a:ext cx="8858161" cy="1664969"/>
          </a:xfrm>
          <a:ln>
            <a:noFill/>
          </a:ln>
        </p:spPr>
        <p:txBody>
          <a:bodyPr/>
          <a:lstStyle>
            <a:lvl1pPr marL="288925" indent="-288925">
              <a:buFont typeface="Arial" panose="020B0604020202020204" pitchFamily="34" charset="0"/>
              <a:buChar char="►"/>
              <a:defRPr baseline="0"/>
            </a:lvl1pPr>
            <a:lvl2pPr marL="568325" indent="-284163">
              <a:buFont typeface="Arial" panose="020B0604020202020204" pitchFamily="34" charset="0"/>
              <a:buChar char="►"/>
              <a:defRPr/>
            </a:lvl2pPr>
            <a:lvl3pPr marL="808038" indent="-234950">
              <a:buFont typeface="Arial" panose="020B0604020202020204" pitchFamily="34" charset="0"/>
              <a:buChar char="●"/>
              <a:tabLst/>
              <a:defRPr/>
            </a:lvl3pPr>
            <a:lvl4pPr marL="1371600" indent="0">
              <a:buNone/>
              <a:defRPr/>
            </a:lvl4pPr>
            <a:lvl5pPr marL="1828800" indent="0">
              <a:buNone/>
              <a:defRPr/>
            </a:lvl5pPr>
          </a:lstStyle>
          <a:p>
            <a:pPr lvl="0"/>
            <a:r>
              <a:rPr lang="en-US" dirty="0"/>
              <a:t>Click to add first-level bullet</a:t>
            </a:r>
          </a:p>
          <a:p>
            <a:pPr lvl="1"/>
            <a:r>
              <a:rPr lang="en-US" dirty="0"/>
              <a:t>Second level</a:t>
            </a:r>
          </a:p>
          <a:p>
            <a:pPr lvl="2"/>
            <a:r>
              <a:rPr lang="en-US" dirty="0"/>
              <a:t>Third level</a:t>
            </a:r>
          </a:p>
        </p:txBody>
      </p:sp>
      <p:sp>
        <p:nvSpPr>
          <p:cNvPr id="6" name="Content Placeholder 2"/>
          <p:cNvSpPr>
            <a:spLocks noGrp="1"/>
          </p:cNvSpPr>
          <p:nvPr>
            <p:ph idx="12" hasCustomPrompt="1"/>
          </p:nvPr>
        </p:nvSpPr>
        <p:spPr>
          <a:xfrm>
            <a:off x="149312" y="2926081"/>
            <a:ext cx="8858161" cy="1664969"/>
          </a:xfrm>
          <a:ln>
            <a:noFill/>
          </a:ln>
        </p:spPr>
        <p:txBody>
          <a:bodyPr/>
          <a:lstStyle>
            <a:lvl1pPr marL="288925" indent="-288925">
              <a:buFont typeface="Arial" panose="020B0604020202020204" pitchFamily="34" charset="0"/>
              <a:buChar char="►"/>
              <a:defRPr baseline="0"/>
            </a:lvl1pPr>
            <a:lvl2pPr marL="568325" indent="-284163">
              <a:buFont typeface="Arial" panose="020B0604020202020204" pitchFamily="34" charset="0"/>
              <a:buChar char="►"/>
              <a:defRPr/>
            </a:lvl2pPr>
            <a:lvl3pPr marL="808038" indent="-234950">
              <a:buFont typeface="Arial" panose="020B0604020202020204" pitchFamily="34" charset="0"/>
              <a:buChar char="●"/>
              <a:tabLst/>
              <a:defRPr/>
            </a:lvl3pPr>
            <a:lvl4pPr marL="1371600" indent="0">
              <a:buNone/>
              <a:defRPr/>
            </a:lvl4pPr>
            <a:lvl5pPr marL="1828800" indent="0">
              <a:buNone/>
              <a:defRPr/>
            </a:lvl5pPr>
          </a:lstStyle>
          <a:p>
            <a:pPr lvl="0"/>
            <a:r>
              <a:rPr lang="en-US" dirty="0"/>
              <a:t>Click to add first-level bullet</a:t>
            </a:r>
          </a:p>
          <a:p>
            <a:pPr lvl="1"/>
            <a:r>
              <a:rPr lang="en-US" dirty="0"/>
              <a:t>Second level</a:t>
            </a:r>
          </a:p>
          <a:p>
            <a:pPr lvl="2"/>
            <a:r>
              <a:rPr lang="en-US" dirty="0"/>
              <a:t>Third level</a:t>
            </a:r>
          </a:p>
        </p:txBody>
      </p:sp>
      <p:sp>
        <p:nvSpPr>
          <p:cNvPr id="5" name="Source"/>
          <p:cNvSpPr>
            <a:spLocks noGrp="1"/>
          </p:cNvSpPr>
          <p:nvPr>
            <p:ph idx="11" hasCustomPrompt="1"/>
          </p:nvPr>
        </p:nvSpPr>
        <p:spPr>
          <a:xfrm>
            <a:off x="149313" y="4784089"/>
            <a:ext cx="8131087" cy="280036"/>
          </a:xfrm>
          <a:prstGeom prst="rect">
            <a:avLst/>
          </a:prstGeom>
          <a:noFill/>
          <a:ln w="9525" cap="flat" cmpd="sng" algn="ctr">
            <a:noFill/>
            <a:prstDash val="solid"/>
            <a:miter lim="800000"/>
            <a:headEnd type="none" w="med" len="med"/>
            <a:tailEnd type="none" w="med" len="med"/>
          </a:ln>
        </p:spPr>
        <p:txBody>
          <a:bodyPr lIns="0" tIns="0" rIns="0" bIns="0" anchor="b">
            <a:normAutofit/>
          </a:bodyPr>
          <a:lstStyle>
            <a:lvl1pPr marL="0" marR="0" indent="0" algn="l" defTabSz="914400" rtl="0" eaLnBrk="0" fontAlgn="base" latinLnBrk="0" hangingPunct="0">
              <a:lnSpc>
                <a:spcPct val="100000"/>
              </a:lnSpc>
              <a:spcBef>
                <a:spcPts val="0"/>
              </a:spcBef>
              <a:spcAft>
                <a:spcPct val="0"/>
              </a:spcAft>
              <a:buClr>
                <a:srgbClr val="B50D0D"/>
              </a:buClr>
              <a:buSzPct val="100000"/>
              <a:buFont typeface="Wingdings" pitchFamily="-1" charset="2"/>
              <a:buNone/>
              <a:tabLst/>
              <a:defRPr sz="1200" baseline="0">
                <a:solidFill>
                  <a:srgbClr val="000000"/>
                </a:solidFill>
                <a:latin typeface="Calibri"/>
                <a:cs typeface="Calibri"/>
              </a:defRPr>
            </a:lvl1pPr>
            <a:lvl2pPr marL="749300" indent="-406400">
              <a:spcBef>
                <a:spcPts val="0"/>
              </a:spcBef>
              <a:buClr>
                <a:srgbClr val="B50D0D"/>
              </a:buClr>
              <a:buFont typeface="Lucida Grande"/>
              <a:buNone/>
              <a:defRPr sz="1000">
                <a:latin typeface="Georgia"/>
                <a:cs typeface="Georgia"/>
              </a:defRPr>
            </a:lvl2pPr>
            <a:lvl3pPr marL="800100" indent="342900">
              <a:spcBef>
                <a:spcPts val="0"/>
              </a:spcBef>
              <a:buClr>
                <a:srgbClr val="B50D0D"/>
              </a:buClr>
              <a:buNone/>
              <a:defRPr sz="1000" baseline="0">
                <a:latin typeface="Georgia"/>
                <a:cs typeface="Georgia"/>
              </a:defRPr>
            </a:lvl3pPr>
            <a:lvl4pPr>
              <a:buClr>
                <a:srgbClr val="B50D0D"/>
              </a:buClr>
              <a:defRPr sz="2800"/>
            </a:lvl4pPr>
            <a:lvl5pPr>
              <a:buClr>
                <a:srgbClr val="B50D0D"/>
              </a:buClr>
              <a:defRPr sz="2800"/>
            </a:lvl5pPr>
          </a:lstStyle>
          <a:p>
            <a:pPr lvl="0"/>
            <a:r>
              <a:rPr lang="en-US" dirty="0"/>
              <a:t>Click to add source information</a:t>
            </a:r>
          </a:p>
        </p:txBody>
      </p:sp>
    </p:spTree>
    <p:extLst>
      <p:ext uri="{BB962C8B-B14F-4D97-AF65-F5344CB8AC3E}">
        <p14:creationId xmlns:p14="http://schemas.microsoft.com/office/powerpoint/2010/main" val="14005178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tacked 1">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add slide title</a:t>
            </a:r>
          </a:p>
        </p:txBody>
      </p:sp>
      <p:sp>
        <p:nvSpPr>
          <p:cNvPr id="3" name="Content Placeholder 1"/>
          <p:cNvSpPr>
            <a:spLocks noGrp="1"/>
          </p:cNvSpPr>
          <p:nvPr>
            <p:ph idx="1" hasCustomPrompt="1"/>
          </p:nvPr>
        </p:nvSpPr>
        <p:spPr>
          <a:xfrm>
            <a:off x="149313" y="1200151"/>
            <a:ext cx="4397287" cy="1664969"/>
          </a:xfrm>
        </p:spPr>
        <p:txBody>
          <a:bodyPr/>
          <a:lstStyle>
            <a:lvl1pPr marL="288925" indent="-288925">
              <a:buFont typeface="Arial" panose="020B0604020202020204" pitchFamily="34" charset="0"/>
              <a:buChar char="►"/>
              <a:defRPr baseline="0"/>
            </a:lvl1pPr>
            <a:lvl2pPr marL="568325" indent="-284163">
              <a:buFont typeface="Arial" panose="020B0604020202020204" pitchFamily="34" charset="0"/>
              <a:buChar char="►"/>
              <a:defRPr/>
            </a:lvl2pPr>
            <a:lvl3pPr marL="808038" indent="-234950">
              <a:buFont typeface="Arial" panose="020B0604020202020204" pitchFamily="34" charset="0"/>
              <a:buChar char="●"/>
              <a:tabLst/>
              <a:defRPr/>
            </a:lvl3pPr>
            <a:lvl4pPr marL="1371600" indent="0">
              <a:buNone/>
              <a:defRPr/>
            </a:lvl4pPr>
            <a:lvl5pPr marL="1828800" indent="0">
              <a:buNone/>
              <a:defRPr/>
            </a:lvl5pPr>
          </a:lstStyle>
          <a:p>
            <a:pPr lvl="0"/>
            <a:r>
              <a:rPr lang="en-US" dirty="0"/>
              <a:t>Click to add first-level bullet</a:t>
            </a:r>
          </a:p>
          <a:p>
            <a:pPr lvl="1"/>
            <a:r>
              <a:rPr lang="en-US" dirty="0"/>
              <a:t>Second level</a:t>
            </a:r>
          </a:p>
          <a:p>
            <a:pPr lvl="2"/>
            <a:r>
              <a:rPr lang="en-US" dirty="0"/>
              <a:t>Third level</a:t>
            </a:r>
          </a:p>
        </p:txBody>
      </p:sp>
      <p:sp>
        <p:nvSpPr>
          <p:cNvPr id="9" name="Content Placeholder 1"/>
          <p:cNvSpPr>
            <a:spLocks noGrp="1"/>
          </p:cNvSpPr>
          <p:nvPr>
            <p:ph idx="13" hasCustomPrompt="1"/>
          </p:nvPr>
        </p:nvSpPr>
        <p:spPr>
          <a:xfrm>
            <a:off x="4610186" y="1200151"/>
            <a:ext cx="4397287" cy="1664969"/>
          </a:xfrm>
        </p:spPr>
        <p:txBody>
          <a:bodyPr/>
          <a:lstStyle>
            <a:lvl1pPr marL="288925" indent="-288925">
              <a:buFont typeface="Arial" panose="020B0604020202020204" pitchFamily="34" charset="0"/>
              <a:buChar char="►"/>
              <a:defRPr baseline="0"/>
            </a:lvl1pPr>
            <a:lvl2pPr marL="568325" indent="-284163">
              <a:buFont typeface="Arial" panose="020B0604020202020204" pitchFamily="34" charset="0"/>
              <a:buChar char="►"/>
              <a:defRPr/>
            </a:lvl2pPr>
            <a:lvl3pPr marL="808038" indent="-234950">
              <a:buFont typeface="Arial" panose="020B0604020202020204" pitchFamily="34" charset="0"/>
              <a:buChar char="●"/>
              <a:tabLst/>
              <a:defRPr/>
            </a:lvl3pPr>
            <a:lvl4pPr marL="1371600" indent="0">
              <a:buNone/>
              <a:defRPr/>
            </a:lvl4pPr>
            <a:lvl5pPr marL="1828800" indent="0">
              <a:buNone/>
              <a:defRPr/>
            </a:lvl5pPr>
          </a:lstStyle>
          <a:p>
            <a:pPr lvl="0"/>
            <a:r>
              <a:rPr lang="en-US" dirty="0"/>
              <a:t>Click to add first-level bullet</a:t>
            </a:r>
          </a:p>
          <a:p>
            <a:pPr lvl="1"/>
            <a:r>
              <a:rPr lang="en-US" dirty="0"/>
              <a:t>Second level</a:t>
            </a:r>
          </a:p>
          <a:p>
            <a:pPr lvl="2"/>
            <a:r>
              <a:rPr lang="en-US" dirty="0"/>
              <a:t>Third level</a:t>
            </a:r>
          </a:p>
        </p:txBody>
      </p:sp>
      <p:sp>
        <p:nvSpPr>
          <p:cNvPr id="6" name="Content Placeholder 2"/>
          <p:cNvSpPr>
            <a:spLocks noGrp="1"/>
          </p:cNvSpPr>
          <p:nvPr>
            <p:ph idx="12" hasCustomPrompt="1"/>
          </p:nvPr>
        </p:nvSpPr>
        <p:spPr>
          <a:xfrm>
            <a:off x="149312" y="2926081"/>
            <a:ext cx="8858161" cy="1664969"/>
          </a:xfrm>
        </p:spPr>
        <p:txBody>
          <a:bodyPr/>
          <a:lstStyle>
            <a:lvl1pPr marL="288925" indent="-288925">
              <a:buFont typeface="Arial" panose="020B0604020202020204" pitchFamily="34" charset="0"/>
              <a:buChar char="►"/>
              <a:defRPr baseline="0"/>
            </a:lvl1pPr>
            <a:lvl2pPr marL="568325" indent="-284163">
              <a:buFont typeface="Arial" panose="020B0604020202020204" pitchFamily="34" charset="0"/>
              <a:buChar char="►"/>
              <a:defRPr/>
            </a:lvl2pPr>
            <a:lvl3pPr marL="808038" indent="-234950">
              <a:buFont typeface="Arial" panose="020B0604020202020204" pitchFamily="34" charset="0"/>
              <a:buChar char="●"/>
              <a:tabLst/>
              <a:defRPr/>
            </a:lvl3pPr>
            <a:lvl4pPr marL="1371600" indent="0">
              <a:buNone/>
              <a:defRPr/>
            </a:lvl4pPr>
            <a:lvl5pPr marL="1828800" indent="0">
              <a:buNone/>
              <a:defRPr/>
            </a:lvl5pPr>
          </a:lstStyle>
          <a:p>
            <a:pPr lvl="0"/>
            <a:r>
              <a:rPr lang="en-US" dirty="0"/>
              <a:t>Click to add first-level bullet</a:t>
            </a:r>
          </a:p>
          <a:p>
            <a:pPr lvl="1"/>
            <a:r>
              <a:rPr lang="en-US" dirty="0"/>
              <a:t>Second level</a:t>
            </a:r>
          </a:p>
          <a:p>
            <a:pPr lvl="2"/>
            <a:r>
              <a:rPr lang="en-US" dirty="0"/>
              <a:t>Third level</a:t>
            </a:r>
          </a:p>
        </p:txBody>
      </p:sp>
      <p:sp>
        <p:nvSpPr>
          <p:cNvPr id="5" name="Source"/>
          <p:cNvSpPr>
            <a:spLocks noGrp="1"/>
          </p:cNvSpPr>
          <p:nvPr>
            <p:ph idx="11" hasCustomPrompt="1"/>
          </p:nvPr>
        </p:nvSpPr>
        <p:spPr>
          <a:xfrm>
            <a:off x="149313" y="4784089"/>
            <a:ext cx="8131087" cy="280036"/>
          </a:xfrm>
          <a:prstGeom prst="rect">
            <a:avLst/>
          </a:prstGeom>
          <a:noFill/>
          <a:ln w="9525" cap="flat" cmpd="sng" algn="ctr">
            <a:noFill/>
            <a:prstDash val="solid"/>
            <a:miter lim="800000"/>
            <a:headEnd type="none" w="med" len="med"/>
            <a:tailEnd type="none" w="med" len="med"/>
          </a:ln>
        </p:spPr>
        <p:txBody>
          <a:bodyPr lIns="0" tIns="0" rIns="0" bIns="0" anchor="b">
            <a:normAutofit/>
          </a:bodyPr>
          <a:lstStyle>
            <a:lvl1pPr marL="0" marR="0" indent="0" algn="l" defTabSz="914400" rtl="0" eaLnBrk="0" fontAlgn="base" latinLnBrk="0" hangingPunct="0">
              <a:lnSpc>
                <a:spcPct val="100000"/>
              </a:lnSpc>
              <a:spcBef>
                <a:spcPts val="0"/>
              </a:spcBef>
              <a:spcAft>
                <a:spcPct val="0"/>
              </a:spcAft>
              <a:buClr>
                <a:srgbClr val="B50D0D"/>
              </a:buClr>
              <a:buSzPct val="100000"/>
              <a:buFont typeface="Wingdings" pitchFamily="-1" charset="2"/>
              <a:buNone/>
              <a:tabLst/>
              <a:defRPr sz="1200" baseline="0">
                <a:solidFill>
                  <a:srgbClr val="000000"/>
                </a:solidFill>
                <a:latin typeface="Calibri"/>
                <a:cs typeface="Calibri"/>
              </a:defRPr>
            </a:lvl1pPr>
            <a:lvl2pPr marL="749300" indent="-406400">
              <a:spcBef>
                <a:spcPts val="0"/>
              </a:spcBef>
              <a:buClr>
                <a:srgbClr val="B50D0D"/>
              </a:buClr>
              <a:buFont typeface="Lucida Grande"/>
              <a:buNone/>
              <a:defRPr sz="1000">
                <a:latin typeface="Georgia"/>
                <a:cs typeface="Georgia"/>
              </a:defRPr>
            </a:lvl2pPr>
            <a:lvl3pPr marL="800100" indent="342900">
              <a:spcBef>
                <a:spcPts val="0"/>
              </a:spcBef>
              <a:buClr>
                <a:srgbClr val="B50D0D"/>
              </a:buClr>
              <a:buNone/>
              <a:defRPr sz="1000" baseline="0">
                <a:latin typeface="Georgia"/>
                <a:cs typeface="Georgia"/>
              </a:defRPr>
            </a:lvl3pPr>
            <a:lvl4pPr>
              <a:buClr>
                <a:srgbClr val="B50D0D"/>
              </a:buClr>
              <a:defRPr sz="2800"/>
            </a:lvl4pPr>
            <a:lvl5pPr>
              <a:buClr>
                <a:srgbClr val="B50D0D"/>
              </a:buClr>
              <a:defRPr sz="2800"/>
            </a:lvl5pPr>
          </a:lstStyle>
          <a:p>
            <a:pPr lvl="0"/>
            <a:r>
              <a:rPr lang="en-US" dirty="0"/>
              <a:t>Click to add source information</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tacked 2">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add slide title</a:t>
            </a:r>
          </a:p>
        </p:txBody>
      </p:sp>
      <p:sp>
        <p:nvSpPr>
          <p:cNvPr id="3" name="Content Placeholder 1"/>
          <p:cNvSpPr>
            <a:spLocks noGrp="1"/>
          </p:cNvSpPr>
          <p:nvPr>
            <p:ph idx="1" hasCustomPrompt="1"/>
          </p:nvPr>
        </p:nvSpPr>
        <p:spPr>
          <a:xfrm>
            <a:off x="149313" y="1200151"/>
            <a:ext cx="8858161" cy="1664969"/>
          </a:xfrm>
        </p:spPr>
        <p:txBody>
          <a:bodyPr/>
          <a:lstStyle>
            <a:lvl1pPr marL="288925" indent="-288925">
              <a:buFont typeface="Arial" panose="020B0604020202020204" pitchFamily="34" charset="0"/>
              <a:buChar char="►"/>
              <a:defRPr baseline="0"/>
            </a:lvl1pPr>
            <a:lvl2pPr marL="568325" indent="-284163">
              <a:buFont typeface="Arial" panose="020B0604020202020204" pitchFamily="34" charset="0"/>
              <a:buChar char="►"/>
              <a:defRPr/>
            </a:lvl2pPr>
            <a:lvl3pPr marL="808038" indent="-234950">
              <a:buFont typeface="Arial" panose="020B0604020202020204" pitchFamily="34" charset="0"/>
              <a:buChar char="●"/>
              <a:tabLst/>
              <a:defRPr/>
            </a:lvl3pPr>
            <a:lvl4pPr marL="1371600" indent="0">
              <a:buNone/>
              <a:defRPr/>
            </a:lvl4pPr>
            <a:lvl5pPr marL="1828800" indent="0">
              <a:buNone/>
              <a:defRPr/>
            </a:lvl5pPr>
          </a:lstStyle>
          <a:p>
            <a:pPr lvl="0"/>
            <a:r>
              <a:rPr lang="en-US" dirty="0"/>
              <a:t>Click to add first-level bullet</a:t>
            </a:r>
          </a:p>
          <a:p>
            <a:pPr lvl="1"/>
            <a:r>
              <a:rPr lang="en-US" dirty="0"/>
              <a:t>Second level</a:t>
            </a:r>
          </a:p>
          <a:p>
            <a:pPr lvl="2"/>
            <a:r>
              <a:rPr lang="en-US" dirty="0"/>
              <a:t>Third level</a:t>
            </a:r>
          </a:p>
        </p:txBody>
      </p:sp>
      <p:sp>
        <p:nvSpPr>
          <p:cNvPr id="6" name="Content Placeholder 2"/>
          <p:cNvSpPr>
            <a:spLocks noGrp="1"/>
          </p:cNvSpPr>
          <p:nvPr>
            <p:ph idx="12" hasCustomPrompt="1"/>
          </p:nvPr>
        </p:nvSpPr>
        <p:spPr>
          <a:xfrm>
            <a:off x="149313" y="2926081"/>
            <a:ext cx="4397288" cy="1664969"/>
          </a:xfrm>
        </p:spPr>
        <p:txBody>
          <a:bodyPr/>
          <a:lstStyle>
            <a:lvl1pPr marL="288925" indent="-288925">
              <a:buFont typeface="Arial" panose="020B0604020202020204" pitchFamily="34" charset="0"/>
              <a:buChar char="►"/>
              <a:defRPr baseline="0"/>
            </a:lvl1pPr>
            <a:lvl2pPr marL="568325" indent="-284163">
              <a:buFont typeface="Arial" panose="020B0604020202020204" pitchFamily="34" charset="0"/>
              <a:buChar char="►"/>
              <a:defRPr/>
            </a:lvl2pPr>
            <a:lvl3pPr marL="808038" indent="-234950">
              <a:buFont typeface="Arial" panose="020B0604020202020204" pitchFamily="34" charset="0"/>
              <a:buChar char="●"/>
              <a:tabLst/>
              <a:defRPr/>
            </a:lvl3pPr>
            <a:lvl4pPr marL="1371600" indent="0">
              <a:buNone/>
              <a:defRPr/>
            </a:lvl4pPr>
            <a:lvl5pPr marL="1828800" indent="0">
              <a:buNone/>
              <a:defRPr/>
            </a:lvl5pPr>
          </a:lstStyle>
          <a:p>
            <a:pPr lvl="0"/>
            <a:r>
              <a:rPr lang="en-US" dirty="0"/>
              <a:t>Click to add first-level bullet</a:t>
            </a:r>
          </a:p>
          <a:p>
            <a:pPr lvl="1"/>
            <a:r>
              <a:rPr lang="en-US" dirty="0"/>
              <a:t>Second level</a:t>
            </a:r>
          </a:p>
          <a:p>
            <a:pPr lvl="2"/>
            <a:r>
              <a:rPr lang="en-US" dirty="0"/>
              <a:t>Third level</a:t>
            </a:r>
          </a:p>
        </p:txBody>
      </p:sp>
      <p:sp>
        <p:nvSpPr>
          <p:cNvPr id="10" name="Content Placeholder 2"/>
          <p:cNvSpPr>
            <a:spLocks noGrp="1"/>
          </p:cNvSpPr>
          <p:nvPr>
            <p:ph idx="14" hasCustomPrompt="1"/>
          </p:nvPr>
        </p:nvSpPr>
        <p:spPr>
          <a:xfrm>
            <a:off x="4610186" y="2926081"/>
            <a:ext cx="4397288" cy="1664969"/>
          </a:xfrm>
        </p:spPr>
        <p:txBody>
          <a:bodyPr/>
          <a:lstStyle>
            <a:lvl1pPr marL="288925" indent="-288925">
              <a:buFont typeface="Arial" panose="020B0604020202020204" pitchFamily="34" charset="0"/>
              <a:buChar char="►"/>
              <a:defRPr baseline="0"/>
            </a:lvl1pPr>
            <a:lvl2pPr marL="568325" indent="-284163">
              <a:buFont typeface="Arial" panose="020B0604020202020204" pitchFamily="34" charset="0"/>
              <a:buChar char="►"/>
              <a:defRPr/>
            </a:lvl2pPr>
            <a:lvl3pPr marL="808038" indent="-234950">
              <a:buFont typeface="Arial" panose="020B0604020202020204" pitchFamily="34" charset="0"/>
              <a:buChar char="●"/>
              <a:tabLst/>
              <a:defRPr/>
            </a:lvl3pPr>
            <a:lvl4pPr marL="1371600" indent="0">
              <a:buNone/>
              <a:defRPr/>
            </a:lvl4pPr>
            <a:lvl5pPr marL="1828800" indent="0">
              <a:buNone/>
              <a:defRPr/>
            </a:lvl5pPr>
          </a:lstStyle>
          <a:p>
            <a:pPr lvl="0"/>
            <a:r>
              <a:rPr lang="en-US" dirty="0"/>
              <a:t>Click to add first-level bullet</a:t>
            </a:r>
          </a:p>
          <a:p>
            <a:pPr lvl="1"/>
            <a:r>
              <a:rPr lang="en-US" dirty="0"/>
              <a:t>Second level</a:t>
            </a:r>
          </a:p>
          <a:p>
            <a:pPr lvl="2"/>
            <a:r>
              <a:rPr lang="en-US" dirty="0"/>
              <a:t>Third level</a:t>
            </a:r>
          </a:p>
        </p:txBody>
      </p:sp>
      <p:sp>
        <p:nvSpPr>
          <p:cNvPr id="5" name="Source"/>
          <p:cNvSpPr>
            <a:spLocks noGrp="1"/>
          </p:cNvSpPr>
          <p:nvPr>
            <p:ph idx="11" hasCustomPrompt="1"/>
          </p:nvPr>
        </p:nvSpPr>
        <p:spPr>
          <a:xfrm>
            <a:off x="149313" y="4784089"/>
            <a:ext cx="8131087" cy="280036"/>
          </a:xfrm>
          <a:prstGeom prst="rect">
            <a:avLst/>
          </a:prstGeom>
          <a:noFill/>
          <a:ln w="9525" cap="flat" cmpd="sng" algn="ctr">
            <a:noFill/>
            <a:prstDash val="solid"/>
            <a:miter lim="800000"/>
            <a:headEnd type="none" w="med" len="med"/>
            <a:tailEnd type="none" w="med" len="med"/>
          </a:ln>
        </p:spPr>
        <p:txBody>
          <a:bodyPr lIns="0" tIns="0" rIns="0" bIns="0" anchor="b">
            <a:normAutofit/>
          </a:bodyPr>
          <a:lstStyle>
            <a:lvl1pPr marL="0" marR="0" indent="0" algn="l" defTabSz="914400" rtl="0" eaLnBrk="0" fontAlgn="base" latinLnBrk="0" hangingPunct="0">
              <a:lnSpc>
                <a:spcPct val="100000"/>
              </a:lnSpc>
              <a:spcBef>
                <a:spcPts val="0"/>
              </a:spcBef>
              <a:spcAft>
                <a:spcPct val="0"/>
              </a:spcAft>
              <a:buClr>
                <a:srgbClr val="B50D0D"/>
              </a:buClr>
              <a:buSzPct val="100000"/>
              <a:buFont typeface="Wingdings" pitchFamily="-1" charset="2"/>
              <a:buNone/>
              <a:tabLst/>
              <a:defRPr sz="1200" baseline="0">
                <a:solidFill>
                  <a:srgbClr val="000000"/>
                </a:solidFill>
                <a:latin typeface="Calibri"/>
                <a:cs typeface="Calibri"/>
              </a:defRPr>
            </a:lvl1pPr>
            <a:lvl2pPr marL="749300" indent="-406400">
              <a:spcBef>
                <a:spcPts val="0"/>
              </a:spcBef>
              <a:buClr>
                <a:srgbClr val="B50D0D"/>
              </a:buClr>
              <a:buFont typeface="Lucida Grande"/>
              <a:buNone/>
              <a:defRPr sz="1000">
                <a:latin typeface="Georgia"/>
                <a:cs typeface="Georgia"/>
              </a:defRPr>
            </a:lvl2pPr>
            <a:lvl3pPr marL="800100" indent="342900">
              <a:spcBef>
                <a:spcPts val="0"/>
              </a:spcBef>
              <a:buClr>
                <a:srgbClr val="B50D0D"/>
              </a:buClr>
              <a:buNone/>
              <a:defRPr sz="1000" baseline="0">
                <a:latin typeface="Georgia"/>
                <a:cs typeface="Georgia"/>
              </a:defRPr>
            </a:lvl3pPr>
            <a:lvl4pPr>
              <a:buClr>
                <a:srgbClr val="B50D0D"/>
              </a:buClr>
              <a:defRPr sz="2800"/>
            </a:lvl4pPr>
            <a:lvl5pPr>
              <a:buClr>
                <a:srgbClr val="B50D0D"/>
              </a:buClr>
              <a:defRPr sz="2800"/>
            </a:lvl5pPr>
          </a:lstStyle>
          <a:p>
            <a:pPr lvl="0"/>
            <a:r>
              <a:rPr lang="en-US" dirty="0"/>
              <a:t>Click to add source information</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 column">
    <p:bg>
      <p:bgPr>
        <a:solidFill>
          <a:srgbClr val="FFFFFF"/>
        </a:solidFill>
        <a:effectLst/>
      </p:bgPr>
    </p:bg>
    <p:spTree>
      <p:nvGrpSpPr>
        <p:cNvPr id="1" name=""/>
        <p:cNvGrpSpPr/>
        <p:nvPr/>
      </p:nvGrpSpPr>
      <p:grpSpPr>
        <a:xfrm>
          <a:off x="0" y="0"/>
          <a:ext cx="0" cy="0"/>
          <a:chOff x="0" y="0"/>
          <a:chExt cx="0" cy="0"/>
        </a:xfrm>
      </p:grpSpPr>
      <p:sp>
        <p:nvSpPr>
          <p:cNvPr id="16" name="Title 1"/>
          <p:cNvSpPr>
            <a:spLocks noGrp="1"/>
          </p:cNvSpPr>
          <p:nvPr>
            <p:ph type="title" hasCustomPrompt="1"/>
          </p:nvPr>
        </p:nvSpPr>
        <p:spPr>
          <a:xfrm>
            <a:off x="149313" y="53975"/>
            <a:ext cx="8858161" cy="857250"/>
          </a:xfrm>
          <a:prstGeom prst="rect">
            <a:avLst/>
          </a:prstGeom>
        </p:spPr>
        <p:txBody>
          <a:bodyPr vert="horz" lIns="91440" tIns="45720" rIns="91440" bIns="45720" rtlCol="0" anchor="ctr">
            <a:normAutofit/>
          </a:bodyPr>
          <a:lstStyle>
            <a:lvl1pPr>
              <a:defRPr baseline="0"/>
            </a:lvl1pPr>
          </a:lstStyle>
          <a:p>
            <a:r>
              <a:rPr lang="en-US" dirty="0"/>
              <a:t>Click to add slide title</a:t>
            </a:r>
          </a:p>
        </p:txBody>
      </p:sp>
      <p:sp>
        <p:nvSpPr>
          <p:cNvPr id="8" name="Content Placeholder 1"/>
          <p:cNvSpPr>
            <a:spLocks noGrp="1"/>
          </p:cNvSpPr>
          <p:nvPr>
            <p:ph idx="13" hasCustomPrompt="1"/>
          </p:nvPr>
        </p:nvSpPr>
        <p:spPr>
          <a:xfrm>
            <a:off x="149314" y="1200151"/>
            <a:ext cx="4391514" cy="3394472"/>
          </a:xfrm>
          <a:ln>
            <a:noFill/>
          </a:ln>
        </p:spPr>
        <p:txBody>
          <a:bodyPr/>
          <a:lstStyle>
            <a:lvl1pPr marL="288925" indent="-288925">
              <a:buFont typeface="Arial" panose="020B0604020202020204" pitchFamily="34" charset="0"/>
              <a:buChar char="►"/>
              <a:defRPr baseline="0"/>
            </a:lvl1pPr>
            <a:lvl2pPr marL="568325" indent="-284163">
              <a:buFont typeface="Arial" panose="020B0604020202020204" pitchFamily="34" charset="0"/>
              <a:buChar char="►"/>
              <a:defRPr/>
            </a:lvl2pPr>
            <a:lvl3pPr marL="808038" indent="-234950">
              <a:buFont typeface="Arial" panose="020B0604020202020204" pitchFamily="34" charset="0"/>
              <a:buChar char="●"/>
              <a:tabLst/>
              <a:defRPr/>
            </a:lvl3pPr>
            <a:lvl4pPr marL="1371600" indent="0">
              <a:buNone/>
              <a:defRPr/>
            </a:lvl4pPr>
            <a:lvl5pPr marL="1828800" indent="0">
              <a:buNone/>
              <a:defRPr/>
            </a:lvl5pPr>
          </a:lstStyle>
          <a:p>
            <a:pPr lvl="0"/>
            <a:r>
              <a:rPr lang="en-US" dirty="0"/>
              <a:t>Click to add first-level bullet</a:t>
            </a:r>
          </a:p>
          <a:p>
            <a:pPr lvl="1"/>
            <a:r>
              <a:rPr lang="en-US" dirty="0"/>
              <a:t>Second level</a:t>
            </a:r>
          </a:p>
          <a:p>
            <a:pPr lvl="2"/>
            <a:r>
              <a:rPr lang="en-US" dirty="0"/>
              <a:t>Third level</a:t>
            </a:r>
          </a:p>
        </p:txBody>
      </p:sp>
      <p:sp>
        <p:nvSpPr>
          <p:cNvPr id="7" name="Content Placeholder 2"/>
          <p:cNvSpPr>
            <a:spLocks noGrp="1"/>
          </p:cNvSpPr>
          <p:nvPr>
            <p:ph idx="12" hasCustomPrompt="1"/>
          </p:nvPr>
        </p:nvSpPr>
        <p:spPr>
          <a:xfrm>
            <a:off x="4615266" y="1201422"/>
            <a:ext cx="4392207" cy="3394472"/>
          </a:xfrm>
          <a:prstGeom prst="rect">
            <a:avLst/>
          </a:prstGeom>
          <a:ln>
            <a:noFill/>
          </a:ln>
        </p:spPr>
        <p:txBody>
          <a:bodyPr vert="horz" lIns="91440" tIns="45720" rIns="91440" bIns="45720" rtlCol="0">
            <a:normAutofit/>
          </a:bodyPr>
          <a:lstStyle>
            <a:lvl1pPr marL="288925" indent="-288925">
              <a:buFont typeface="Arial" panose="020B0604020202020204" pitchFamily="34" charset="0"/>
              <a:buChar char="►"/>
              <a:defRPr lang="en-US" sz="1800" kern="1200" baseline="0" dirty="0" smtClean="0">
                <a:solidFill>
                  <a:schemeClr val="tx1"/>
                </a:solidFill>
                <a:latin typeface="+mn-lt"/>
                <a:ea typeface="+mn-ea"/>
                <a:cs typeface="+mn-cs"/>
              </a:defRPr>
            </a:lvl1pPr>
            <a:lvl2pPr marL="568325" indent="-284163">
              <a:buFont typeface="Arial" panose="020B0604020202020204" pitchFamily="34" charset="0"/>
              <a:buChar char="►"/>
              <a:defRPr/>
            </a:lvl2pPr>
            <a:lvl3pPr marL="798513" indent="-230188">
              <a:buFont typeface="Arial" panose="020B0604020202020204" pitchFamily="34" charset="0"/>
              <a:buChar char="●"/>
              <a:defRPr/>
            </a:lvl3pPr>
          </a:lstStyle>
          <a:p>
            <a:pPr lvl="0"/>
            <a:r>
              <a:rPr lang="en-US" dirty="0"/>
              <a:t>Click to add first-level bullet</a:t>
            </a:r>
          </a:p>
          <a:p>
            <a:pPr lvl="1"/>
            <a:r>
              <a:rPr lang="en-US" dirty="0"/>
              <a:t>Second level</a:t>
            </a:r>
          </a:p>
          <a:p>
            <a:pPr lvl="2"/>
            <a:r>
              <a:rPr lang="en-US" dirty="0"/>
              <a:t>Third level</a:t>
            </a:r>
          </a:p>
        </p:txBody>
      </p:sp>
      <p:sp>
        <p:nvSpPr>
          <p:cNvPr id="10" name="Source"/>
          <p:cNvSpPr>
            <a:spLocks noGrp="1"/>
          </p:cNvSpPr>
          <p:nvPr>
            <p:ph idx="11" hasCustomPrompt="1"/>
          </p:nvPr>
        </p:nvSpPr>
        <p:spPr>
          <a:xfrm>
            <a:off x="149313" y="4784089"/>
            <a:ext cx="8131087" cy="280036"/>
          </a:xfrm>
          <a:prstGeom prst="rect">
            <a:avLst/>
          </a:prstGeom>
          <a:noFill/>
          <a:ln w="9525" cap="flat" cmpd="sng" algn="ctr">
            <a:noFill/>
            <a:prstDash val="solid"/>
            <a:miter lim="800000"/>
            <a:headEnd type="none" w="med" len="med"/>
            <a:tailEnd type="none" w="med" len="med"/>
          </a:ln>
        </p:spPr>
        <p:txBody>
          <a:bodyPr lIns="0" tIns="0" rIns="0" bIns="0" anchor="b">
            <a:normAutofit/>
          </a:bodyPr>
          <a:lstStyle>
            <a:lvl1pPr marL="0" marR="0" indent="0" algn="l" defTabSz="914400" rtl="0" eaLnBrk="0" fontAlgn="base" latinLnBrk="0" hangingPunct="0">
              <a:lnSpc>
                <a:spcPct val="100000"/>
              </a:lnSpc>
              <a:spcBef>
                <a:spcPts val="0"/>
              </a:spcBef>
              <a:spcAft>
                <a:spcPct val="0"/>
              </a:spcAft>
              <a:buClr>
                <a:srgbClr val="B50D0D"/>
              </a:buClr>
              <a:buSzPct val="100000"/>
              <a:buFont typeface="Wingdings" pitchFamily="-1" charset="2"/>
              <a:buNone/>
              <a:tabLst/>
              <a:defRPr sz="1200" baseline="0">
                <a:solidFill>
                  <a:srgbClr val="000000"/>
                </a:solidFill>
                <a:latin typeface="Calibri"/>
                <a:cs typeface="Calibri"/>
              </a:defRPr>
            </a:lvl1pPr>
            <a:lvl2pPr marL="749300" indent="-406400">
              <a:spcBef>
                <a:spcPts val="0"/>
              </a:spcBef>
              <a:buClr>
                <a:srgbClr val="B50D0D"/>
              </a:buClr>
              <a:buFont typeface="Lucida Grande"/>
              <a:buNone/>
              <a:defRPr sz="1000">
                <a:latin typeface="Georgia"/>
                <a:cs typeface="Georgia"/>
              </a:defRPr>
            </a:lvl2pPr>
            <a:lvl3pPr marL="800100" indent="342900">
              <a:spcBef>
                <a:spcPts val="0"/>
              </a:spcBef>
              <a:buClr>
                <a:srgbClr val="B50D0D"/>
              </a:buClr>
              <a:buNone/>
              <a:defRPr sz="1000" baseline="0">
                <a:latin typeface="Georgia"/>
                <a:cs typeface="Georgia"/>
              </a:defRPr>
            </a:lvl3pPr>
            <a:lvl4pPr>
              <a:buClr>
                <a:srgbClr val="B50D0D"/>
              </a:buClr>
              <a:defRPr sz="2800"/>
            </a:lvl4pPr>
            <a:lvl5pPr>
              <a:buClr>
                <a:srgbClr val="B50D0D"/>
              </a:buClr>
              <a:defRPr sz="2800"/>
            </a:lvl5pPr>
          </a:lstStyle>
          <a:p>
            <a:pPr lvl="0"/>
            <a:r>
              <a:rPr lang="en-US" dirty="0"/>
              <a:t>Click to add source information</a:t>
            </a:r>
          </a:p>
        </p:txBody>
      </p:sp>
    </p:spTree>
    <p:extLst>
      <p:ext uri="{BB962C8B-B14F-4D97-AF65-F5344CB8AC3E}">
        <p14:creationId xmlns:p14="http://schemas.microsoft.com/office/powerpoint/2010/main" val="24957413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 column with bottom captions">
    <p:bg>
      <p:bgPr>
        <a:solidFill>
          <a:srgbClr val="FFFFFF"/>
        </a:solidFill>
        <a:effectLst/>
      </p:bgPr>
    </p:bg>
    <p:spTree>
      <p:nvGrpSpPr>
        <p:cNvPr id="1" name=""/>
        <p:cNvGrpSpPr/>
        <p:nvPr/>
      </p:nvGrpSpPr>
      <p:grpSpPr>
        <a:xfrm>
          <a:off x="0" y="0"/>
          <a:ext cx="0" cy="0"/>
          <a:chOff x="0" y="0"/>
          <a:chExt cx="0" cy="0"/>
        </a:xfrm>
      </p:grpSpPr>
      <p:sp>
        <p:nvSpPr>
          <p:cNvPr id="16" name="Title 1"/>
          <p:cNvSpPr>
            <a:spLocks noGrp="1"/>
          </p:cNvSpPr>
          <p:nvPr>
            <p:ph type="title" hasCustomPrompt="1"/>
          </p:nvPr>
        </p:nvSpPr>
        <p:spPr>
          <a:xfrm>
            <a:off x="149313" y="53975"/>
            <a:ext cx="8858161" cy="857250"/>
          </a:xfrm>
          <a:prstGeom prst="rect">
            <a:avLst/>
          </a:prstGeom>
        </p:spPr>
        <p:txBody>
          <a:bodyPr vert="horz" lIns="91440" tIns="45720" rIns="91440" bIns="45720" rtlCol="0" anchor="ctr">
            <a:normAutofit/>
          </a:bodyPr>
          <a:lstStyle>
            <a:lvl1pPr>
              <a:defRPr baseline="0"/>
            </a:lvl1pPr>
          </a:lstStyle>
          <a:p>
            <a:r>
              <a:rPr lang="en-US" dirty="0"/>
              <a:t>Click to add slide title</a:t>
            </a:r>
          </a:p>
        </p:txBody>
      </p:sp>
      <p:sp>
        <p:nvSpPr>
          <p:cNvPr id="8" name="Content Placeholder 1"/>
          <p:cNvSpPr>
            <a:spLocks noGrp="1"/>
          </p:cNvSpPr>
          <p:nvPr>
            <p:ph idx="13" hasCustomPrompt="1"/>
          </p:nvPr>
        </p:nvSpPr>
        <p:spPr>
          <a:xfrm>
            <a:off x="149314" y="1200151"/>
            <a:ext cx="4391514" cy="2857499"/>
          </a:xfrm>
          <a:ln>
            <a:noFill/>
          </a:ln>
        </p:spPr>
        <p:txBody>
          <a:bodyPr/>
          <a:lstStyle>
            <a:lvl1pPr marL="288925" indent="-288925">
              <a:buFont typeface="Arial" panose="020B0604020202020204" pitchFamily="34" charset="0"/>
              <a:buChar char="►"/>
              <a:defRPr baseline="0"/>
            </a:lvl1pPr>
            <a:lvl2pPr marL="568325" indent="-284163">
              <a:buFont typeface="Arial" panose="020B0604020202020204" pitchFamily="34" charset="0"/>
              <a:buChar char="►"/>
              <a:defRPr/>
            </a:lvl2pPr>
            <a:lvl3pPr marL="808038" indent="-234950">
              <a:buFont typeface="Arial" panose="020B0604020202020204" pitchFamily="34" charset="0"/>
              <a:buChar char="●"/>
              <a:tabLst/>
              <a:defRPr/>
            </a:lvl3pPr>
            <a:lvl4pPr marL="1371600" indent="0">
              <a:buNone/>
              <a:defRPr/>
            </a:lvl4pPr>
            <a:lvl5pPr marL="1828800" indent="0">
              <a:buNone/>
              <a:defRPr/>
            </a:lvl5pPr>
          </a:lstStyle>
          <a:p>
            <a:pPr lvl="0"/>
            <a:r>
              <a:rPr lang="en-US" dirty="0"/>
              <a:t>Click to add first-level bullet</a:t>
            </a:r>
          </a:p>
          <a:p>
            <a:pPr lvl="1"/>
            <a:r>
              <a:rPr lang="en-US" dirty="0"/>
              <a:t>Second level</a:t>
            </a:r>
          </a:p>
          <a:p>
            <a:pPr lvl="2"/>
            <a:r>
              <a:rPr lang="en-US" dirty="0"/>
              <a:t>Third level</a:t>
            </a:r>
          </a:p>
        </p:txBody>
      </p:sp>
      <p:sp>
        <p:nvSpPr>
          <p:cNvPr id="6" name="Text Placeholder 1"/>
          <p:cNvSpPr>
            <a:spLocks noGrp="1"/>
          </p:cNvSpPr>
          <p:nvPr>
            <p:ph type="body" sz="quarter" idx="15" hasCustomPrompt="1"/>
          </p:nvPr>
        </p:nvSpPr>
        <p:spPr>
          <a:xfrm>
            <a:off x="141692" y="4152105"/>
            <a:ext cx="4399136" cy="450850"/>
          </a:xfrm>
          <a:ln>
            <a:noFill/>
          </a:ln>
        </p:spPr>
        <p:txBody>
          <a:bodyPr>
            <a:noAutofit/>
          </a:bodyPr>
          <a:lstStyle>
            <a:lvl1pPr marL="0" indent="0" algn="ctr">
              <a:buNone/>
              <a:defRPr sz="1400">
                <a:solidFill>
                  <a:schemeClr val="tx1"/>
                </a:solidFill>
              </a:defRPr>
            </a:lvl1pPr>
            <a:lvl2pPr marL="457200" indent="0">
              <a:buNone/>
              <a:defRPr sz="1400"/>
            </a:lvl2pPr>
            <a:lvl3pPr marL="798513" indent="0">
              <a:buNone/>
              <a:defRPr sz="1400"/>
            </a:lvl3pPr>
            <a:lvl4pPr marL="1371600" indent="0">
              <a:buNone/>
              <a:defRPr sz="1400"/>
            </a:lvl4pPr>
            <a:lvl5pPr marL="1828800" indent="0">
              <a:buNone/>
              <a:defRPr sz="1400"/>
            </a:lvl5pPr>
          </a:lstStyle>
          <a:p>
            <a:pPr lvl="0"/>
            <a:r>
              <a:rPr lang="en-US" dirty="0"/>
              <a:t>Click to add caption</a:t>
            </a:r>
          </a:p>
        </p:txBody>
      </p:sp>
      <p:sp>
        <p:nvSpPr>
          <p:cNvPr id="7" name="Content Placeholder 2"/>
          <p:cNvSpPr>
            <a:spLocks noGrp="1"/>
          </p:cNvSpPr>
          <p:nvPr>
            <p:ph idx="12" hasCustomPrompt="1"/>
          </p:nvPr>
        </p:nvSpPr>
        <p:spPr>
          <a:xfrm>
            <a:off x="4615266" y="1201422"/>
            <a:ext cx="4392207" cy="2856228"/>
          </a:xfrm>
          <a:prstGeom prst="rect">
            <a:avLst/>
          </a:prstGeom>
          <a:ln>
            <a:noFill/>
          </a:ln>
        </p:spPr>
        <p:txBody>
          <a:bodyPr vert="horz" lIns="91440" tIns="45720" rIns="91440" bIns="45720" rtlCol="0">
            <a:normAutofit/>
          </a:bodyPr>
          <a:lstStyle>
            <a:lvl1pPr marL="288925" indent="-288925">
              <a:buFont typeface="Arial" panose="020B0604020202020204" pitchFamily="34" charset="0"/>
              <a:buChar char="►"/>
              <a:defRPr lang="en-US" sz="1800" kern="1200" baseline="0" dirty="0" smtClean="0">
                <a:solidFill>
                  <a:schemeClr val="tx1"/>
                </a:solidFill>
                <a:latin typeface="+mn-lt"/>
                <a:ea typeface="+mn-ea"/>
                <a:cs typeface="+mn-cs"/>
              </a:defRPr>
            </a:lvl1pPr>
            <a:lvl2pPr marL="568325" indent="-284163">
              <a:buFont typeface="Arial" panose="020B0604020202020204" pitchFamily="34" charset="0"/>
              <a:buChar char="►"/>
              <a:defRPr/>
            </a:lvl2pPr>
            <a:lvl3pPr marL="798513" indent="-230188">
              <a:buFont typeface="Arial" panose="020B0604020202020204" pitchFamily="34" charset="0"/>
              <a:buChar char="●"/>
              <a:defRPr/>
            </a:lvl3pPr>
          </a:lstStyle>
          <a:p>
            <a:pPr lvl="0"/>
            <a:r>
              <a:rPr lang="en-US" dirty="0"/>
              <a:t>Click to add first-level bullet</a:t>
            </a:r>
          </a:p>
          <a:p>
            <a:pPr lvl="1"/>
            <a:r>
              <a:rPr lang="en-US" dirty="0"/>
              <a:t>Second level</a:t>
            </a:r>
          </a:p>
          <a:p>
            <a:pPr lvl="2"/>
            <a:r>
              <a:rPr lang="en-US" dirty="0"/>
              <a:t>Third level</a:t>
            </a:r>
          </a:p>
        </p:txBody>
      </p:sp>
      <p:sp>
        <p:nvSpPr>
          <p:cNvPr id="9" name="Text Placeholder 1"/>
          <p:cNvSpPr>
            <a:spLocks noGrp="1"/>
          </p:cNvSpPr>
          <p:nvPr>
            <p:ph type="body" sz="quarter" idx="16" hasCustomPrompt="1"/>
          </p:nvPr>
        </p:nvSpPr>
        <p:spPr>
          <a:xfrm>
            <a:off x="4615266" y="4153263"/>
            <a:ext cx="4399136" cy="450850"/>
          </a:xfrm>
          <a:ln>
            <a:noFill/>
          </a:ln>
        </p:spPr>
        <p:txBody>
          <a:bodyPr>
            <a:noAutofit/>
          </a:bodyPr>
          <a:lstStyle>
            <a:lvl1pPr marL="0" indent="0" algn="ctr">
              <a:buNone/>
              <a:defRPr sz="1400">
                <a:solidFill>
                  <a:schemeClr val="tx1"/>
                </a:solidFill>
              </a:defRPr>
            </a:lvl1pPr>
            <a:lvl2pPr marL="457200" indent="0">
              <a:buNone/>
              <a:defRPr sz="1400"/>
            </a:lvl2pPr>
            <a:lvl3pPr marL="798513" indent="0">
              <a:buNone/>
              <a:defRPr sz="1400"/>
            </a:lvl3pPr>
            <a:lvl4pPr marL="1371600" indent="0">
              <a:buNone/>
              <a:defRPr sz="1400"/>
            </a:lvl4pPr>
            <a:lvl5pPr marL="1828800" indent="0">
              <a:buNone/>
              <a:defRPr sz="1400"/>
            </a:lvl5pPr>
          </a:lstStyle>
          <a:p>
            <a:pPr lvl="0"/>
            <a:r>
              <a:rPr lang="en-US" dirty="0"/>
              <a:t>Click to add caption</a:t>
            </a:r>
          </a:p>
        </p:txBody>
      </p:sp>
      <p:sp>
        <p:nvSpPr>
          <p:cNvPr id="10" name="Source"/>
          <p:cNvSpPr>
            <a:spLocks noGrp="1"/>
          </p:cNvSpPr>
          <p:nvPr>
            <p:ph idx="11" hasCustomPrompt="1"/>
          </p:nvPr>
        </p:nvSpPr>
        <p:spPr>
          <a:xfrm>
            <a:off x="149313" y="4784089"/>
            <a:ext cx="8131087" cy="280036"/>
          </a:xfrm>
          <a:prstGeom prst="rect">
            <a:avLst/>
          </a:prstGeom>
          <a:noFill/>
          <a:ln w="9525" cap="flat" cmpd="sng" algn="ctr">
            <a:noFill/>
            <a:prstDash val="solid"/>
            <a:miter lim="800000"/>
            <a:headEnd type="none" w="med" len="med"/>
            <a:tailEnd type="none" w="med" len="med"/>
          </a:ln>
        </p:spPr>
        <p:txBody>
          <a:bodyPr lIns="0" tIns="0" rIns="0" bIns="0" anchor="b">
            <a:normAutofit/>
          </a:bodyPr>
          <a:lstStyle>
            <a:lvl1pPr marL="0" marR="0" indent="0" algn="l" defTabSz="914400" rtl="0" eaLnBrk="0" fontAlgn="base" latinLnBrk="0" hangingPunct="0">
              <a:lnSpc>
                <a:spcPct val="100000"/>
              </a:lnSpc>
              <a:spcBef>
                <a:spcPts val="0"/>
              </a:spcBef>
              <a:spcAft>
                <a:spcPct val="0"/>
              </a:spcAft>
              <a:buClr>
                <a:srgbClr val="B50D0D"/>
              </a:buClr>
              <a:buSzPct val="100000"/>
              <a:buFont typeface="Wingdings" pitchFamily="-1" charset="2"/>
              <a:buNone/>
              <a:tabLst/>
              <a:defRPr sz="1200" baseline="0">
                <a:solidFill>
                  <a:srgbClr val="000000"/>
                </a:solidFill>
                <a:latin typeface="Calibri"/>
                <a:cs typeface="Calibri"/>
              </a:defRPr>
            </a:lvl1pPr>
            <a:lvl2pPr marL="749300" indent="-406400">
              <a:spcBef>
                <a:spcPts val="0"/>
              </a:spcBef>
              <a:buClr>
                <a:srgbClr val="B50D0D"/>
              </a:buClr>
              <a:buFont typeface="Lucida Grande"/>
              <a:buNone/>
              <a:defRPr sz="1000">
                <a:latin typeface="Georgia"/>
                <a:cs typeface="Georgia"/>
              </a:defRPr>
            </a:lvl2pPr>
            <a:lvl3pPr marL="800100" indent="342900">
              <a:spcBef>
                <a:spcPts val="0"/>
              </a:spcBef>
              <a:buClr>
                <a:srgbClr val="B50D0D"/>
              </a:buClr>
              <a:buNone/>
              <a:defRPr sz="1000" baseline="0">
                <a:latin typeface="Georgia"/>
                <a:cs typeface="Georgia"/>
              </a:defRPr>
            </a:lvl3pPr>
            <a:lvl4pPr>
              <a:buClr>
                <a:srgbClr val="B50D0D"/>
              </a:buClr>
              <a:defRPr sz="2800"/>
            </a:lvl4pPr>
            <a:lvl5pPr>
              <a:buClr>
                <a:srgbClr val="B50D0D"/>
              </a:buClr>
              <a:defRPr sz="2800"/>
            </a:lvl5pPr>
          </a:lstStyle>
          <a:p>
            <a:pPr lvl="0"/>
            <a:r>
              <a:rPr lang="en-US" dirty="0"/>
              <a:t>Click to add source information</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ags" Target="../tags/tag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26.xml"/><Relationship Id="rId7" Type="http://schemas.openxmlformats.org/officeDocument/2006/relationships/slideLayout" Target="../slideLayouts/slideLayout30.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5" Type="http://schemas.openxmlformats.org/officeDocument/2006/relationships/slideLayout" Target="../slideLayouts/slideLayout28.xml"/><Relationship Id="rId4" Type="http://schemas.openxmlformats.org/officeDocument/2006/relationships/slideLayout" Target="../slideLayouts/slideLayout27.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33.xml"/><Relationship Id="rId2" Type="http://schemas.openxmlformats.org/officeDocument/2006/relationships/slideLayout" Target="../slideLayouts/slideLayout32.xml"/><Relationship Id="rId1" Type="http://schemas.openxmlformats.org/officeDocument/2006/relationships/slideLayout" Target="../slideLayouts/slideLayout31.xml"/><Relationship Id="rId5" Type="http://schemas.openxmlformats.org/officeDocument/2006/relationships/theme" Target="../theme/theme3.xml"/><Relationship Id="rId4"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a:spLocks noChangeArrowheads="1"/>
          </p:cNvSpPr>
          <p:nvPr>
            <p:custDataLst>
              <p:tags r:id="rId25"/>
            </p:custDataLst>
          </p:nvPr>
        </p:nvSpPr>
        <p:spPr bwMode="auto">
          <a:xfrm>
            <a:off x="0" y="0"/>
            <a:ext cx="9144000" cy="965200"/>
          </a:xfrm>
          <a:prstGeom prst="rect">
            <a:avLst/>
          </a:prstGeom>
          <a:solidFill>
            <a:srgbClr val="154780"/>
          </a:solidFill>
          <a:ln w="9525">
            <a:noFill/>
            <a:round/>
            <a:headEnd type="none" w="sm" len="sm"/>
            <a:tailEnd type="none" w="sm" len="sm"/>
          </a:ln>
        </p:spPr>
        <p:txBody>
          <a:bodyPr>
            <a:prstTxWarp prst="textNoShape">
              <a:avLst/>
            </a:prstTxWarp>
          </a:bodyPr>
          <a:lstStyle/>
          <a:p>
            <a:pPr>
              <a:defRPr/>
            </a:pPr>
            <a:endParaRPr lang="en-US" dirty="0">
              <a:latin typeface="Gill Sans MT" panose="020B0502020104020203" pitchFamily="34" charset="77"/>
              <a:ea typeface="ＭＳ Ｐゴシック" pitchFamily="-84" charset="-128"/>
              <a:cs typeface="ＭＳ Ｐゴシック" pitchFamily="-84" charset="-128"/>
            </a:endParaRPr>
          </a:p>
        </p:txBody>
      </p:sp>
      <p:sp>
        <p:nvSpPr>
          <p:cNvPr id="2" name="Title Placeholder 1"/>
          <p:cNvSpPr>
            <a:spLocks noGrp="1"/>
          </p:cNvSpPr>
          <p:nvPr>
            <p:ph type="title"/>
          </p:nvPr>
        </p:nvSpPr>
        <p:spPr>
          <a:xfrm>
            <a:off x="149313" y="53975"/>
            <a:ext cx="8858161" cy="85725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49313" y="1200151"/>
            <a:ext cx="8858161" cy="3394472"/>
          </a:xfrm>
          <a:prstGeom prst="rect">
            <a:avLst/>
          </a:prstGeom>
          <a:ln>
            <a:noFill/>
          </a:ln>
        </p:spPr>
        <p:txBody>
          <a:bodyPr vert="horz" lIns="91440" tIns="45720" rIns="91440" bIns="45720" rtlCol="0">
            <a:normAutofit/>
          </a:bodyPr>
          <a:lstStyle/>
          <a:p>
            <a:pPr lvl="0"/>
            <a:r>
              <a:rPr lang="en-US" dirty="0"/>
              <a:t>Click to add first-level bullet</a:t>
            </a:r>
          </a:p>
          <a:p>
            <a:pPr lvl="1"/>
            <a:r>
              <a:rPr lang="en-US" dirty="0"/>
              <a:t>Second level</a:t>
            </a:r>
          </a:p>
          <a:p>
            <a:pPr lvl="2"/>
            <a:r>
              <a:rPr lang="en-US" dirty="0"/>
              <a:t>Third level</a:t>
            </a:r>
          </a:p>
        </p:txBody>
      </p:sp>
      <p:sp>
        <p:nvSpPr>
          <p:cNvPr id="6" name="Slide Number Placeholder 5"/>
          <p:cNvSpPr txBox="1">
            <a:spLocks/>
          </p:cNvSpPr>
          <p:nvPr userDrawn="1"/>
        </p:nvSpPr>
        <p:spPr>
          <a:xfrm>
            <a:off x="8453120" y="4790281"/>
            <a:ext cx="554353" cy="273844"/>
          </a:xfrm>
          <a:prstGeom prst="rect">
            <a:avLst/>
          </a:prstGeom>
        </p:spPr>
        <p:txBody>
          <a:bodyPr lIns="0" tIns="0" rIns="0" bIns="0" anchor="b"/>
          <a:lstStyle>
            <a:defPPr>
              <a:defRPr lang="en-US"/>
            </a:defPPr>
            <a:lvl1pPr marL="0" algn="r"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52829787-D675-D94B-A2C7-829D4562C484}" type="slidenum">
              <a:rPr kumimoji="0" lang="en-US" sz="1200" b="0" i="0" u="none" strike="noStrike" kern="1200" cap="none" spc="0" normalizeH="0" baseline="0" noProof="0" smtClean="0">
                <a:ln>
                  <a:noFill/>
                </a:ln>
                <a:solidFill>
                  <a:prstClr val="black"/>
                </a:solidFill>
                <a:effectLst/>
                <a:uLnTx/>
                <a:uFillTx/>
                <a:latin typeface="Gill Sans MT" panose="020B0502020104020203" pitchFamily="34" charset="77"/>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solidFill>
              <a:effectLst/>
              <a:uLnTx/>
              <a:uFillTx/>
              <a:latin typeface="Gill Sans MT" panose="020B0502020104020203" pitchFamily="34" charset="77"/>
              <a:ea typeface="+mn-ea"/>
              <a:cs typeface="+mn-cs"/>
            </a:endParaRPr>
          </a:p>
        </p:txBody>
      </p:sp>
    </p:spTree>
    <p:extLst>
      <p:ext uri="{BB962C8B-B14F-4D97-AF65-F5344CB8AC3E}">
        <p14:creationId xmlns:p14="http://schemas.microsoft.com/office/powerpoint/2010/main" val="2402195195"/>
      </p:ext>
    </p:extLst>
  </p:cSld>
  <p:clrMap bg1="lt1" tx1="dk1" bg2="lt2" tx2="dk2" accent1="accent1" accent2="accent2" accent3="accent3" accent4="accent4" accent5="accent5" accent6="accent6" hlink="hlink" folHlink="folHlink"/>
  <p:sldLayoutIdLst>
    <p:sldLayoutId id="2147483660" r:id="rId1"/>
    <p:sldLayoutId id="2147483678" r:id="rId2"/>
    <p:sldLayoutId id="2147483661" r:id="rId3"/>
    <p:sldLayoutId id="2147483650" r:id="rId4"/>
    <p:sldLayoutId id="2147483710" r:id="rId5"/>
    <p:sldLayoutId id="2147483722" r:id="rId6"/>
    <p:sldLayoutId id="2147483727" r:id="rId7"/>
    <p:sldLayoutId id="2147483708" r:id="rId8"/>
    <p:sldLayoutId id="2147483730" r:id="rId9"/>
    <p:sldLayoutId id="2147483735" r:id="rId10"/>
    <p:sldLayoutId id="2147483731" r:id="rId11"/>
    <p:sldLayoutId id="2147483726" r:id="rId12"/>
    <p:sldLayoutId id="2147483724" r:id="rId13"/>
    <p:sldLayoutId id="2147483662" r:id="rId14"/>
    <p:sldLayoutId id="2147483725" r:id="rId15"/>
    <p:sldLayoutId id="2147483707" r:id="rId16"/>
    <p:sldLayoutId id="2147483723" r:id="rId17"/>
    <p:sldLayoutId id="2147483734" r:id="rId18"/>
    <p:sldLayoutId id="2147483668" r:id="rId19"/>
    <p:sldLayoutId id="2147483677" r:id="rId20"/>
    <p:sldLayoutId id="2147483736" r:id="rId21"/>
    <p:sldLayoutId id="2147483737" r:id="rId22"/>
    <p:sldLayoutId id="2147483738" r:id="rId23"/>
  </p:sldLayoutIdLst>
  <p:hf hdr="0" ftr="0" dt="0"/>
  <p:txStyles>
    <p:titleStyle>
      <a:lvl1pPr algn="l" defTabSz="457200" rtl="0" eaLnBrk="1" latinLnBrk="0" hangingPunct="1">
        <a:spcBef>
          <a:spcPct val="0"/>
        </a:spcBef>
        <a:buNone/>
        <a:defRPr sz="2400" kern="1200">
          <a:solidFill>
            <a:schemeClr val="bg1"/>
          </a:solidFill>
          <a:latin typeface="Gill Sans MT" panose="020B0502020104020203" pitchFamily="34" charset="77"/>
          <a:ea typeface="+mj-ea"/>
          <a:cs typeface="+mj-cs"/>
        </a:defRPr>
      </a:lvl1pPr>
    </p:titleStyle>
    <p:bodyStyle>
      <a:lvl1pPr marL="288925" indent="-288925" algn="l" defTabSz="457200" rtl="0" eaLnBrk="1" latinLnBrk="0" hangingPunct="1">
        <a:spcBef>
          <a:spcPts val="2400"/>
        </a:spcBef>
        <a:buClr>
          <a:srgbClr val="154780"/>
        </a:buClr>
        <a:buSzPct val="80000"/>
        <a:buFont typeface="Arial" panose="020B0604020202020204" pitchFamily="34" charset="0"/>
        <a:buChar char="►"/>
        <a:defRPr lang="en-US" sz="1800" kern="1200" baseline="0" dirty="0" smtClean="0">
          <a:solidFill>
            <a:schemeClr val="tx1"/>
          </a:solidFill>
          <a:latin typeface="Gill Sans MT" panose="020B0502020104020203" pitchFamily="34" charset="77"/>
          <a:ea typeface="+mn-ea"/>
          <a:cs typeface="+mn-cs"/>
        </a:defRPr>
      </a:lvl1pPr>
      <a:lvl2pPr marL="566928" indent="-284163" algn="l" defTabSz="457200" rtl="0" eaLnBrk="1" latinLnBrk="0" hangingPunct="1">
        <a:spcBef>
          <a:spcPts val="0"/>
        </a:spcBef>
        <a:buClr>
          <a:srgbClr val="154780"/>
        </a:buClr>
        <a:buSzPct val="80000"/>
        <a:buFont typeface="Arial" panose="020B0604020202020204" pitchFamily="34" charset="0"/>
        <a:buChar char="►"/>
        <a:defRPr sz="1800" kern="1200">
          <a:solidFill>
            <a:schemeClr val="tx1"/>
          </a:solidFill>
          <a:latin typeface="Gill Sans MT" panose="020B0502020104020203" pitchFamily="34" charset="77"/>
          <a:ea typeface="+mn-ea"/>
          <a:cs typeface="+mn-cs"/>
        </a:defRPr>
      </a:lvl2pPr>
      <a:lvl3pPr marL="566928" indent="237744" algn="l" defTabSz="457200" rtl="0" eaLnBrk="1" latinLnBrk="0" hangingPunct="1">
        <a:spcBef>
          <a:spcPts val="0"/>
        </a:spcBef>
        <a:buClr>
          <a:srgbClr val="154780"/>
        </a:buClr>
        <a:buFont typeface="Arial" panose="020B0604020202020204" pitchFamily="34" charset="0"/>
        <a:buChar char="●"/>
        <a:defRPr sz="1800" kern="1200">
          <a:solidFill>
            <a:schemeClr val="tx1"/>
          </a:solidFill>
          <a:latin typeface="Gill Sans MT" panose="020B0502020104020203" pitchFamily="34" charset="77"/>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2880" userDrawn="1">
          <p15:clr>
            <a:srgbClr val="F26B43"/>
          </p15:clr>
        </p15:guide>
        <p15:guide id="5" orient="horz" pos="2892" userDrawn="1">
          <p15:clr>
            <a:srgbClr val="F26B43"/>
          </p15:clr>
        </p15:guide>
        <p15:guide id="8" pos="96" userDrawn="1">
          <p15:clr>
            <a:srgbClr val="F26B43"/>
          </p15:clr>
        </p15:guide>
        <p15:guide id="9" pos="5664" userDrawn="1">
          <p15:clr>
            <a:srgbClr val="F26B43"/>
          </p15:clr>
        </p15:guide>
        <p15:guide id="10" orient="horz" pos="1620" userDrawn="1">
          <p15:clr>
            <a:srgbClr val="F26B43"/>
          </p15:clr>
        </p15:guide>
        <p15:guide id="11" orient="horz" pos="2556" userDrawn="1">
          <p15:clr>
            <a:srgbClr val="F26B43"/>
          </p15:clr>
        </p15:guide>
        <p15:guide id="12" orient="horz" pos="318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3" name="Title 1"/>
          <p:cNvSpPr>
            <a:spLocks noGrp="1"/>
          </p:cNvSpPr>
          <p:nvPr>
            <p:ph type="title"/>
          </p:nvPr>
        </p:nvSpPr>
        <p:spPr>
          <a:xfrm>
            <a:off x="163106" y="54000"/>
            <a:ext cx="2191563" cy="1243172"/>
          </a:xfrm>
          <a:prstGeom prst="rect">
            <a:avLst/>
          </a:prstGeom>
        </p:spPr>
        <p:txBody>
          <a:bodyPr vert="horz" lIns="91440" tIns="45720" rIns="91440" bIns="45720" rtlCol="0" anchor="t">
            <a:noAutofit/>
          </a:bodyPr>
          <a:lstStyle/>
          <a:p>
            <a:r>
              <a:rPr lang="en-US" dirty="0"/>
              <a:t>Click to add title</a:t>
            </a:r>
          </a:p>
        </p:txBody>
      </p:sp>
      <p:sp>
        <p:nvSpPr>
          <p:cNvPr id="7" name="Rectangle 6"/>
          <p:cNvSpPr>
            <a:spLocks noChangeArrowheads="1"/>
          </p:cNvSpPr>
          <p:nvPr userDrawn="1"/>
        </p:nvSpPr>
        <p:spPr bwMode="auto">
          <a:xfrm>
            <a:off x="-1588" y="0"/>
            <a:ext cx="2520951" cy="5143500"/>
          </a:xfrm>
          <a:prstGeom prst="rect">
            <a:avLst/>
          </a:prstGeom>
          <a:solidFill>
            <a:srgbClr val="154780"/>
          </a:solidFill>
          <a:ln w="9525">
            <a:noFill/>
            <a:round/>
            <a:headEnd type="none" w="sm" len="sm"/>
            <a:tailEnd type="none" w="sm" len="sm"/>
          </a:ln>
        </p:spPr>
        <p:txBody>
          <a:bodyPr>
            <a:prstTxWarp prst="textNoShape">
              <a:avLst/>
            </a:prstTxWarp>
          </a:bodyPr>
          <a:lstStyle/>
          <a:p>
            <a:pPr>
              <a:defRPr/>
            </a:pPr>
            <a:endParaRPr lang="en-US" dirty="0">
              <a:latin typeface="Bookman Old Style" pitchFamily="-84" charset="0"/>
              <a:ea typeface="ＭＳ Ｐゴシック" pitchFamily="-84" charset="-128"/>
              <a:cs typeface="ＭＳ Ｐゴシック" pitchFamily="-84" charset="-128"/>
            </a:endParaRPr>
          </a:p>
        </p:txBody>
      </p:sp>
      <p:sp>
        <p:nvSpPr>
          <p:cNvPr id="9" name="Slide Number Placeholder 1"/>
          <p:cNvSpPr txBox="1">
            <a:spLocks/>
          </p:cNvSpPr>
          <p:nvPr userDrawn="1"/>
        </p:nvSpPr>
        <p:spPr>
          <a:xfrm>
            <a:off x="8453120" y="4790281"/>
            <a:ext cx="554353" cy="273844"/>
          </a:xfrm>
          <a:prstGeom prst="rect">
            <a:avLst/>
          </a:prstGeom>
        </p:spPr>
        <p:txBody>
          <a:bodyPr lIns="0" tIns="0" rIns="0" bIns="0" anchor="b"/>
          <a:lstStyle>
            <a:defPPr>
              <a:defRPr lang="en-US"/>
            </a:defPPr>
            <a:lvl1pPr marL="0" algn="r"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52829787-D675-D94B-A2C7-829D4562C48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71402258"/>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9" r:id="rId3"/>
    <p:sldLayoutId id="2147483732" r:id="rId4"/>
    <p:sldLayoutId id="2147483715" r:id="rId5"/>
    <p:sldLayoutId id="2147483717" r:id="rId6"/>
    <p:sldLayoutId id="2147483721" r:id="rId7"/>
  </p:sldLayoutIdLst>
  <p:txStyles>
    <p:titleStyle>
      <a:lvl1pPr algn="l" defTabSz="457200" rtl="0" eaLnBrk="1" latinLnBrk="0" hangingPunct="1">
        <a:spcBef>
          <a:spcPct val="0"/>
        </a:spcBef>
        <a:buNone/>
        <a:defRPr sz="2400" kern="1200">
          <a:solidFill>
            <a:srgbClr val="FFFFFF"/>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2624" y="4021455"/>
            <a:ext cx="8812912" cy="459105"/>
          </a:xfrm>
          <a:prstGeom prst="rect">
            <a:avLst/>
          </a:prstGeom>
        </p:spPr>
        <p:txBody>
          <a:bodyPr vert="horz" lIns="91440" tIns="45720" rIns="91440" bIns="45720" rtlCol="0" anchor="ctr">
            <a:normAutofit/>
          </a:bodyPr>
          <a:lstStyle/>
          <a:p>
            <a:r>
              <a:rPr lang="en-US" dirty="0"/>
              <a:t>Click to add title</a:t>
            </a:r>
          </a:p>
        </p:txBody>
      </p:sp>
      <p:sp>
        <p:nvSpPr>
          <p:cNvPr id="10" name="Slide Number Placeholder 1"/>
          <p:cNvSpPr txBox="1">
            <a:spLocks/>
          </p:cNvSpPr>
          <p:nvPr userDrawn="1"/>
        </p:nvSpPr>
        <p:spPr>
          <a:xfrm>
            <a:off x="8449056" y="4791456"/>
            <a:ext cx="554353" cy="273844"/>
          </a:xfrm>
          <a:prstGeom prst="rect">
            <a:avLst/>
          </a:prstGeom>
        </p:spPr>
        <p:txBody>
          <a:bodyPr lIns="0" tIns="0" rIns="0" bIns="0" anchor="b"/>
          <a:lstStyle>
            <a:defPPr>
              <a:defRPr lang="en-US"/>
            </a:defPPr>
            <a:lvl1pPr marL="0" algn="r"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52829787-D675-D94B-A2C7-829D4562C484}" type="slidenum">
              <a:rPr kumimoji="0" lang="en-US" sz="1200" b="0" i="0" u="none" strike="noStrike" kern="1200" cap="none" spc="0" normalizeH="0" baseline="0" noProof="0" smtClean="0">
                <a:ln>
                  <a:noFill/>
                </a:ln>
                <a:solidFill>
                  <a:srgbClr val="FFFFFF"/>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FFFFFF"/>
              </a:solidFill>
              <a:effectLst/>
              <a:uLnTx/>
              <a:uFillTx/>
              <a:latin typeface="Calibri"/>
              <a:ea typeface="+mn-ea"/>
              <a:cs typeface="+mn-cs"/>
            </a:endParaRPr>
          </a:p>
        </p:txBody>
      </p:sp>
      <p:sp>
        <p:nvSpPr>
          <p:cNvPr id="11" name="Rectangle 1"/>
          <p:cNvSpPr>
            <a:spLocks noChangeArrowheads="1"/>
          </p:cNvSpPr>
          <p:nvPr userDrawn="1"/>
        </p:nvSpPr>
        <p:spPr bwMode="auto">
          <a:xfrm>
            <a:off x="0" y="3987800"/>
            <a:ext cx="9144000" cy="1163638"/>
          </a:xfrm>
          <a:prstGeom prst="rect">
            <a:avLst/>
          </a:prstGeom>
          <a:solidFill>
            <a:srgbClr val="154780"/>
          </a:solidFill>
          <a:ln w="9525">
            <a:noFill/>
            <a:round/>
            <a:headEnd type="none" w="sm" len="sm"/>
            <a:tailEnd type="none" w="sm" len="sm"/>
          </a:ln>
        </p:spPr>
        <p:txBody>
          <a:bodyPr>
            <a:prstTxWarp prst="textNoShape">
              <a:avLst/>
            </a:prstTxWarp>
          </a:bodyPr>
          <a:lstStyle/>
          <a:p>
            <a:pPr>
              <a:defRPr/>
            </a:pPr>
            <a:endParaRPr lang="en-US" dirty="0">
              <a:latin typeface="Bookman Old Style" pitchFamily="-84" charset="0"/>
              <a:ea typeface="ＭＳ Ｐゴシック" pitchFamily="-84" charset="-128"/>
              <a:cs typeface="ＭＳ Ｐゴシック" pitchFamily="-84" charset="-128"/>
            </a:endParaRPr>
          </a:p>
        </p:txBody>
      </p:sp>
      <p:sp>
        <p:nvSpPr>
          <p:cNvPr id="3" name="Footer Placeholder 2"/>
          <p:cNvSpPr>
            <a:spLocks noGrp="1"/>
          </p:cNvSpPr>
          <p:nvPr>
            <p:ph type="ftr" sz="quarter" idx="3"/>
          </p:nvPr>
        </p:nvSpPr>
        <p:spPr>
          <a:xfrm>
            <a:off x="162623" y="4767263"/>
            <a:ext cx="8286433" cy="274637"/>
          </a:xfrm>
          <a:prstGeom prst="rect">
            <a:avLst/>
          </a:prstGeom>
        </p:spPr>
        <p:txBody>
          <a:bodyPr vert="horz" lIns="0" tIns="0" rIns="0" bIns="0" rtlCol="0" anchor="b"/>
          <a:lstStyle>
            <a:lvl1pPr algn="l">
              <a:defRPr sz="1200">
                <a:solidFill>
                  <a:schemeClr val="bg1"/>
                </a:solidFill>
              </a:defRPr>
            </a:lvl1pPr>
          </a:lstStyle>
          <a:p>
            <a:r>
              <a:rPr lang="en-US" dirty="0"/>
              <a:t>Click to add source information</a:t>
            </a:r>
          </a:p>
        </p:txBody>
      </p:sp>
      <p:sp>
        <p:nvSpPr>
          <p:cNvPr id="13" name="Slide Number Placeholder 1"/>
          <p:cNvSpPr txBox="1">
            <a:spLocks/>
          </p:cNvSpPr>
          <p:nvPr userDrawn="1"/>
        </p:nvSpPr>
        <p:spPr>
          <a:xfrm>
            <a:off x="8453120" y="4790281"/>
            <a:ext cx="554353" cy="273844"/>
          </a:xfrm>
          <a:prstGeom prst="rect">
            <a:avLst/>
          </a:prstGeom>
        </p:spPr>
        <p:txBody>
          <a:bodyPr lIns="0" tIns="0" rIns="0" bIns="0" anchor="b"/>
          <a:lstStyle>
            <a:defPPr>
              <a:defRPr lang="en-US"/>
            </a:defPPr>
            <a:lvl1pPr marL="0" algn="r"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52829787-D675-D94B-A2C7-829D4562C484}" type="slidenum">
              <a:rPr kumimoji="0" lang="en-US" sz="1200" b="0" i="0" u="none" strike="noStrike" kern="1200" cap="none" spc="0" normalizeH="0" baseline="0" noProof="0" smtClean="0">
                <a:ln>
                  <a:noFill/>
                </a:ln>
                <a:solidFill>
                  <a:schemeClr val="bg1"/>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chemeClr val="bg1"/>
              </a:solidFill>
              <a:effectLst/>
              <a:uLnTx/>
              <a:uFillTx/>
              <a:latin typeface="Calibri"/>
              <a:ea typeface="+mn-ea"/>
              <a:cs typeface="+mn-cs"/>
            </a:endParaRPr>
          </a:p>
        </p:txBody>
      </p:sp>
    </p:spTree>
    <p:extLst>
      <p:ext uri="{BB962C8B-B14F-4D97-AF65-F5344CB8AC3E}">
        <p14:creationId xmlns:p14="http://schemas.microsoft.com/office/powerpoint/2010/main" val="1076071168"/>
      </p:ext>
    </p:extLst>
  </p:cSld>
  <p:clrMap bg1="lt1" tx1="dk1" bg2="lt2" tx2="dk2" accent1="accent1" accent2="accent2" accent3="accent3" accent4="accent4" accent5="accent5" accent6="accent6" hlink="hlink" folHlink="folHlink"/>
  <p:sldLayoutIdLst>
    <p:sldLayoutId id="2147483694" r:id="rId1"/>
    <p:sldLayoutId id="2147483728" r:id="rId2"/>
    <p:sldLayoutId id="2147483729" r:id="rId3"/>
    <p:sldLayoutId id="2147483733" r:id="rId4"/>
  </p:sldLayoutIdLst>
  <p:hf hdr="0" ftr="0" dt="0"/>
  <p:txStyles>
    <p:titleStyle>
      <a:lvl1pPr algn="l" defTabSz="457200" rtl="0" eaLnBrk="1" latinLnBrk="0" hangingPunct="1">
        <a:spcBef>
          <a:spcPct val="0"/>
        </a:spcBef>
        <a:buNone/>
        <a:defRPr sz="1800" kern="1200" baseline="0">
          <a:solidFill>
            <a:schemeClr val="bg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userDrawn="1">
          <p15:clr>
            <a:srgbClr val="F26B43"/>
          </p15:clr>
        </p15:guide>
        <p15:guide id="2" pos="2880" userDrawn="1">
          <p15:clr>
            <a:srgbClr val="F26B43"/>
          </p15:clr>
        </p15:guide>
        <p15:guide id="3" pos="96"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3" Type="http://schemas.openxmlformats.org/officeDocument/2006/relationships/hyperlink" Target="http://handshake.jhu.edu/" TargetMode="External"/><Relationship Id="rId2" Type="http://schemas.openxmlformats.org/officeDocument/2006/relationships/notesSlide" Target="../notesSlides/notesSlide6.xml"/><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2" Type="http://schemas.openxmlformats.org/officeDocument/2006/relationships/hyperlink" Target="http://handshake.jhu.edu/" TargetMode="External"/><Relationship Id="rId1" Type="http://schemas.openxmlformats.org/officeDocument/2006/relationships/slideLayout" Target="../slideLayouts/slideLayout21.xml"/></Relationships>
</file>

<file path=ppt/slides/_rels/slide17.xml.rels><?xml version="1.0" encoding="UTF-8" standalone="yes"?>
<Relationships xmlns="http://schemas.openxmlformats.org/package/2006/relationships"><Relationship Id="rId2" Type="http://schemas.openxmlformats.org/officeDocument/2006/relationships/hyperlink" Target="https://studentaffairs.jhu.edu/registrar/students/graduation/" TargetMode="External"/><Relationship Id="rId1" Type="http://schemas.openxmlformats.org/officeDocument/2006/relationships/slideLayout" Target="../slideLayouts/slideLayout2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1.xml"/></Relationships>
</file>

<file path=ppt/slides/_rels/slide2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hyperlink" Target="mailto:oster@jhu.edu" TargetMode="External"/><Relationship Id="rId1" Type="http://schemas.openxmlformats.org/officeDocument/2006/relationships/slideLayout" Target="../slideLayouts/slideLayout17.xml"/><Relationship Id="rId5" Type="http://schemas.openxmlformats.org/officeDocument/2006/relationships/image" Target="../media/image10.jpg"/><Relationship Id="rId4" Type="http://schemas.openxmlformats.org/officeDocument/2006/relationships/hyperlink" Target="mailto:ugcoordinatorchembe@jhu.edu" TargetMode="Externa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3.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hyperlink" Target="https://engineering.jhu.edu/multidisciplinarydesign/" TargetMode="External"/><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hyperlink" Target="https://forms.office.com/r/bBiknCRshC" TargetMode="Externa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8E8054-E9B6-814C-A64D-6527D7158B68}"/>
              </a:ext>
            </a:extLst>
          </p:cNvPr>
          <p:cNvSpPr>
            <a:spLocks noGrp="1"/>
          </p:cNvSpPr>
          <p:nvPr>
            <p:ph type="ctrTitle"/>
          </p:nvPr>
        </p:nvSpPr>
        <p:spPr>
          <a:xfrm>
            <a:off x="271463" y="1958024"/>
            <a:ext cx="6298670" cy="1101329"/>
          </a:xfrm>
        </p:spPr>
        <p:txBody>
          <a:bodyPr anchor="b">
            <a:normAutofit/>
          </a:bodyPr>
          <a:lstStyle/>
          <a:p>
            <a:r>
              <a:rPr lang="en-US" dirty="0"/>
              <a:t>ChemBE Class Meeting Fall 2022</a:t>
            </a:r>
          </a:p>
        </p:txBody>
      </p:sp>
      <p:sp>
        <p:nvSpPr>
          <p:cNvPr id="3" name="Subtitle 2">
            <a:extLst>
              <a:ext uri="{FF2B5EF4-FFF2-40B4-BE49-F238E27FC236}">
                <a16:creationId xmlns:a16="http://schemas.microsoft.com/office/drawing/2014/main" id="{B7196454-B94B-2E40-B23E-2B395564CE53}"/>
              </a:ext>
            </a:extLst>
          </p:cNvPr>
          <p:cNvSpPr>
            <a:spLocks noGrp="1"/>
          </p:cNvSpPr>
          <p:nvPr>
            <p:ph type="subTitle" idx="1"/>
          </p:nvPr>
        </p:nvSpPr>
        <p:spPr>
          <a:xfrm>
            <a:off x="411481" y="3287713"/>
            <a:ext cx="7024370" cy="1070928"/>
          </a:xfrm>
        </p:spPr>
        <p:txBody>
          <a:bodyPr vert="horz" lIns="91429" tIns="45715" rIns="91429" bIns="45715" rtlCol="0" anchor="t">
            <a:normAutofit/>
          </a:bodyPr>
          <a:lstStyle/>
          <a:p>
            <a:pPr>
              <a:spcAft>
                <a:spcPts val="600"/>
              </a:spcAft>
            </a:pPr>
            <a:r>
              <a:rPr lang="en-US" dirty="0">
                <a:latin typeface="Gill Sans MT"/>
              </a:rPr>
              <a:t>Marc Ostermeier</a:t>
            </a:r>
            <a:br>
              <a:rPr lang="en-US" dirty="0"/>
            </a:br>
            <a:r>
              <a:rPr lang="en-US" dirty="0">
                <a:latin typeface="Gill Sans MT"/>
              </a:rPr>
              <a:t>Director of Undergraduate Studies</a:t>
            </a:r>
          </a:p>
        </p:txBody>
      </p:sp>
      <p:sp>
        <p:nvSpPr>
          <p:cNvPr id="11" name="Text Placeholder 4">
            <a:extLst>
              <a:ext uri="{FF2B5EF4-FFF2-40B4-BE49-F238E27FC236}">
                <a16:creationId xmlns:a16="http://schemas.microsoft.com/office/drawing/2014/main" id="{0207F3EF-7331-4998-9595-37E41089AC43}"/>
              </a:ext>
            </a:extLst>
          </p:cNvPr>
          <p:cNvSpPr>
            <a:spLocks noGrp="1"/>
          </p:cNvSpPr>
          <p:nvPr>
            <p:ph type="body" sz="quarter" idx="12"/>
          </p:nvPr>
        </p:nvSpPr>
        <p:spPr>
          <a:xfrm>
            <a:off x="271463" y="4659313"/>
            <a:ext cx="6318250" cy="396240"/>
          </a:xfrm>
        </p:spPr>
        <p:txBody>
          <a:bodyPr/>
          <a:lstStyle/>
          <a:p>
            <a:endParaRPr lang="en-US"/>
          </a:p>
        </p:txBody>
      </p:sp>
    </p:spTree>
    <p:extLst>
      <p:ext uri="{BB962C8B-B14F-4D97-AF65-F5344CB8AC3E}">
        <p14:creationId xmlns:p14="http://schemas.microsoft.com/office/powerpoint/2010/main" val="31260359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BCD64B-DAAF-8A4F-A496-8CC902AE8463}"/>
              </a:ext>
            </a:extLst>
          </p:cNvPr>
          <p:cNvSpPr>
            <a:spLocks noGrp="1"/>
          </p:cNvSpPr>
          <p:nvPr>
            <p:ph type="title"/>
          </p:nvPr>
        </p:nvSpPr>
        <p:spPr/>
        <p:txBody>
          <a:bodyPr/>
          <a:lstStyle/>
          <a:p>
            <a:r>
              <a:rPr lang="en-US" dirty="0"/>
              <a:t>Process Safety class</a:t>
            </a:r>
          </a:p>
        </p:txBody>
      </p:sp>
      <p:sp>
        <p:nvSpPr>
          <p:cNvPr id="3" name="Content Placeholder 2">
            <a:extLst>
              <a:ext uri="{FF2B5EF4-FFF2-40B4-BE49-F238E27FC236}">
                <a16:creationId xmlns:a16="http://schemas.microsoft.com/office/drawing/2014/main" id="{AA20462A-35B7-654C-A8C9-437C10E5D53A}"/>
              </a:ext>
            </a:extLst>
          </p:cNvPr>
          <p:cNvSpPr>
            <a:spLocks noGrp="1"/>
          </p:cNvSpPr>
          <p:nvPr>
            <p:ph idx="1"/>
          </p:nvPr>
        </p:nvSpPr>
        <p:spPr/>
        <p:txBody>
          <a:bodyPr/>
          <a:lstStyle/>
          <a:p>
            <a:r>
              <a:rPr lang="en-US" dirty="0"/>
              <a:t>Is offered in the spring semester </a:t>
            </a:r>
          </a:p>
        </p:txBody>
      </p:sp>
      <p:sp>
        <p:nvSpPr>
          <p:cNvPr id="4" name="Content Placeholder 3">
            <a:extLst>
              <a:ext uri="{FF2B5EF4-FFF2-40B4-BE49-F238E27FC236}">
                <a16:creationId xmlns:a16="http://schemas.microsoft.com/office/drawing/2014/main" id="{DB483D15-B697-0340-ABCE-AAFCD909C172}"/>
              </a:ext>
            </a:extLst>
          </p:cNvPr>
          <p:cNvSpPr>
            <a:spLocks noGrp="1"/>
          </p:cNvSpPr>
          <p:nvPr>
            <p:ph idx="11"/>
          </p:nvPr>
        </p:nvSpPr>
        <p:spPr/>
        <p:txBody>
          <a:bodyPr/>
          <a:lstStyle/>
          <a:p>
            <a:endParaRPr lang="en-US"/>
          </a:p>
        </p:txBody>
      </p:sp>
    </p:spTree>
    <p:extLst>
      <p:ext uri="{BB962C8B-B14F-4D97-AF65-F5344CB8AC3E}">
        <p14:creationId xmlns:p14="http://schemas.microsoft.com/office/powerpoint/2010/main" val="41585062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663F66-2AEA-BF49-BF74-20B5E0B4875A}"/>
              </a:ext>
            </a:extLst>
          </p:cNvPr>
          <p:cNvSpPr>
            <a:spLocks noGrp="1"/>
          </p:cNvSpPr>
          <p:nvPr>
            <p:ph type="title"/>
          </p:nvPr>
        </p:nvSpPr>
        <p:spPr/>
        <p:txBody>
          <a:bodyPr/>
          <a:lstStyle/>
          <a:p>
            <a:r>
              <a:rPr lang="en-US" dirty="0"/>
              <a:t>Track requirements</a:t>
            </a:r>
          </a:p>
        </p:txBody>
      </p:sp>
      <p:grpSp>
        <p:nvGrpSpPr>
          <p:cNvPr id="15" name="Group 14">
            <a:extLst>
              <a:ext uri="{FF2B5EF4-FFF2-40B4-BE49-F238E27FC236}">
                <a16:creationId xmlns:a16="http://schemas.microsoft.com/office/drawing/2014/main" id="{EBEDBC47-83A7-CC43-9F27-9337405C95D2}"/>
              </a:ext>
            </a:extLst>
          </p:cNvPr>
          <p:cNvGrpSpPr/>
          <p:nvPr/>
        </p:nvGrpSpPr>
        <p:grpSpPr>
          <a:xfrm>
            <a:off x="6636" y="1156024"/>
            <a:ext cx="9143513" cy="1077218"/>
            <a:chOff x="-338397" y="2274464"/>
            <a:chExt cx="9143513" cy="1077218"/>
          </a:xfrm>
        </p:grpSpPr>
        <p:sp>
          <p:nvSpPr>
            <p:cNvPr id="6" name="TextBox 5">
              <a:extLst>
                <a:ext uri="{FF2B5EF4-FFF2-40B4-BE49-F238E27FC236}">
                  <a16:creationId xmlns:a16="http://schemas.microsoft.com/office/drawing/2014/main" id="{39FAADBD-F9F2-4649-8EAF-5226126944C0}"/>
                </a:ext>
              </a:extLst>
            </p:cNvPr>
            <p:cNvSpPr txBox="1"/>
            <p:nvPr/>
          </p:nvSpPr>
          <p:spPr>
            <a:xfrm>
              <a:off x="-338397" y="2274464"/>
              <a:ext cx="5186484" cy="1077218"/>
            </a:xfrm>
            <a:prstGeom prst="rect">
              <a:avLst/>
            </a:prstGeom>
            <a:noFill/>
          </p:spPr>
          <p:txBody>
            <a:bodyPr wrap="none" rtlCol="0">
              <a:spAutoFit/>
            </a:bodyPr>
            <a:lstStyle/>
            <a:p>
              <a:r>
                <a:rPr lang="en-US" sz="1600" b="1" u="sng" dirty="0">
                  <a:latin typeface="Gill Sans MT" panose="020B0502020104020203" pitchFamily="34" charset="77"/>
                </a:rPr>
                <a:t>Interfaces and Nanotechnology</a:t>
              </a:r>
              <a:endParaRPr lang="en-US" sz="1600" u="sng" dirty="0">
                <a:latin typeface="Gill Sans MT" panose="020B0502020104020203" pitchFamily="34" charset="77"/>
              </a:endParaRPr>
            </a:p>
            <a:p>
              <a:pPr marL="285750" indent="-285750" algn="l">
                <a:buFont typeface="Arial" panose="020B0604020202020204" pitchFamily="34" charset="0"/>
                <a:buChar char="•"/>
              </a:pPr>
              <a:r>
                <a:rPr lang="en-US" sz="1600" dirty="0">
                  <a:latin typeface="Gill Sans MT" panose="020B0502020104020203" pitchFamily="34" charset="77"/>
                </a:rPr>
                <a:t>030.305 Physical Chemistry Instrumentation Lab (spring)</a:t>
              </a:r>
            </a:p>
            <a:p>
              <a:pPr marL="285750" indent="-285750" algn="l">
                <a:buFont typeface="Arial" panose="020B0604020202020204" pitchFamily="34" charset="0"/>
                <a:buChar char="•"/>
              </a:pPr>
              <a:r>
                <a:rPr lang="en-US" sz="1600" dirty="0">
                  <a:latin typeface="Gill Sans MT" panose="020B0502020104020203" pitchFamily="34" charset="77"/>
                </a:rPr>
                <a:t>030.452 Materials &amp; Surface Characterization (fall)</a:t>
              </a:r>
            </a:p>
            <a:p>
              <a:pPr marL="285750" indent="-285750" algn="l">
                <a:buFont typeface="Arial" panose="020B0604020202020204" pitchFamily="34" charset="0"/>
                <a:buChar char="•"/>
              </a:pPr>
              <a:r>
                <a:rPr lang="en-US" sz="1600" dirty="0">
                  <a:latin typeface="Gill Sans MT" panose="020B0502020104020203" pitchFamily="34" charset="77"/>
                </a:rPr>
                <a:t>6 approved IN-track elective credits</a:t>
              </a:r>
            </a:p>
          </p:txBody>
        </p:sp>
        <p:pic>
          <p:nvPicPr>
            <p:cNvPr id="7" name="Picture 6" descr="device.png">
              <a:extLst>
                <a:ext uri="{FF2B5EF4-FFF2-40B4-BE49-F238E27FC236}">
                  <a16:creationId xmlns:a16="http://schemas.microsoft.com/office/drawing/2014/main" id="{01063E97-28A2-8D4E-B84C-50D6331F23B2}"/>
                </a:ext>
              </a:extLst>
            </p:cNvPr>
            <p:cNvPicPr>
              <a:picLocks noChangeAspect="1"/>
            </p:cNvPicPr>
            <p:nvPr/>
          </p:nvPicPr>
          <p:blipFill rotWithShape="1">
            <a:blip r:embed="rId3" cstate="print"/>
            <a:srcRect b="9508"/>
            <a:stretch/>
          </p:blipFill>
          <p:spPr>
            <a:xfrm>
              <a:off x="4869661" y="2432221"/>
              <a:ext cx="1575323" cy="857250"/>
            </a:xfrm>
            <a:prstGeom prst="rect">
              <a:avLst/>
            </a:prstGeom>
            <a:ln w="50800">
              <a:noFill/>
            </a:ln>
          </p:spPr>
        </p:pic>
        <p:pic>
          <p:nvPicPr>
            <p:cNvPr id="8" name="Picture 39">
              <a:extLst>
                <a:ext uri="{FF2B5EF4-FFF2-40B4-BE49-F238E27FC236}">
                  <a16:creationId xmlns:a16="http://schemas.microsoft.com/office/drawing/2014/main" id="{82413948-48A5-2E44-B8D1-6D0C828E6BEE}"/>
                </a:ext>
              </a:extLst>
            </p:cNvPr>
            <p:cNvPicPr>
              <a:picLocks noChangeAspect="1" noChangeArrowheads="1"/>
            </p:cNvPicPr>
            <p:nvPr/>
          </p:nvPicPr>
          <p:blipFill>
            <a:blip r:embed="rId4" cstate="print"/>
            <a:srcRect/>
            <a:stretch>
              <a:fillRect/>
            </a:stretch>
          </p:blipFill>
          <p:spPr bwMode="auto">
            <a:xfrm>
              <a:off x="6442444" y="2419864"/>
              <a:ext cx="887832" cy="895830"/>
            </a:xfrm>
            <a:prstGeom prst="rect">
              <a:avLst/>
            </a:prstGeom>
            <a:noFill/>
            <a:ln w="50800" algn="ctr">
              <a:noFill/>
              <a:miter lim="800000"/>
              <a:headEnd/>
              <a:tailEnd/>
            </a:ln>
            <a:effectLst/>
          </p:spPr>
        </p:pic>
        <p:pic>
          <p:nvPicPr>
            <p:cNvPr id="9" name="Picture 40">
              <a:extLst>
                <a:ext uri="{FF2B5EF4-FFF2-40B4-BE49-F238E27FC236}">
                  <a16:creationId xmlns:a16="http://schemas.microsoft.com/office/drawing/2014/main" id="{520591ED-3DDA-994F-8872-D7939BC1DFBD}"/>
                </a:ext>
              </a:extLst>
            </p:cNvPr>
            <p:cNvPicPr>
              <a:picLocks noChangeAspect="1" noChangeArrowheads="1"/>
            </p:cNvPicPr>
            <p:nvPr/>
          </p:nvPicPr>
          <p:blipFill>
            <a:blip r:embed="rId5" cstate="print"/>
            <a:srcRect/>
            <a:stretch>
              <a:fillRect/>
            </a:stretch>
          </p:blipFill>
          <p:spPr bwMode="auto">
            <a:xfrm>
              <a:off x="7335060" y="2383876"/>
              <a:ext cx="1470056" cy="967806"/>
            </a:xfrm>
            <a:prstGeom prst="rect">
              <a:avLst/>
            </a:prstGeom>
            <a:noFill/>
            <a:ln w="50800" algn="ctr">
              <a:noFill/>
              <a:miter lim="800000"/>
              <a:headEnd/>
              <a:tailEnd/>
            </a:ln>
          </p:spPr>
        </p:pic>
      </p:grpSp>
      <p:grpSp>
        <p:nvGrpSpPr>
          <p:cNvPr id="14" name="Group 13">
            <a:extLst>
              <a:ext uri="{FF2B5EF4-FFF2-40B4-BE49-F238E27FC236}">
                <a16:creationId xmlns:a16="http://schemas.microsoft.com/office/drawing/2014/main" id="{4E8CB456-56CD-2848-B49E-D5A6C6FDF1F1}"/>
              </a:ext>
            </a:extLst>
          </p:cNvPr>
          <p:cNvGrpSpPr/>
          <p:nvPr/>
        </p:nvGrpSpPr>
        <p:grpSpPr>
          <a:xfrm>
            <a:off x="-9596" y="2506492"/>
            <a:ext cx="9017070" cy="2160894"/>
            <a:chOff x="4567802" y="2186111"/>
            <a:chExt cx="9017070" cy="2160894"/>
          </a:xfrm>
        </p:grpSpPr>
        <p:sp>
          <p:nvSpPr>
            <p:cNvPr id="10" name="TextBox 9">
              <a:extLst>
                <a:ext uri="{FF2B5EF4-FFF2-40B4-BE49-F238E27FC236}">
                  <a16:creationId xmlns:a16="http://schemas.microsoft.com/office/drawing/2014/main" id="{5D25C958-A8D7-2F4A-B967-EFDCD8B4DDC6}"/>
                </a:ext>
              </a:extLst>
            </p:cNvPr>
            <p:cNvSpPr txBox="1"/>
            <p:nvPr/>
          </p:nvSpPr>
          <p:spPr>
            <a:xfrm>
              <a:off x="4567802" y="2297717"/>
              <a:ext cx="6076764" cy="1077218"/>
            </a:xfrm>
            <a:prstGeom prst="rect">
              <a:avLst/>
            </a:prstGeom>
            <a:noFill/>
          </p:spPr>
          <p:txBody>
            <a:bodyPr wrap="square" rtlCol="0">
              <a:spAutoFit/>
            </a:bodyPr>
            <a:lstStyle/>
            <a:p>
              <a:r>
                <a:rPr lang="en-US" sz="1600" b="1" u="sng" dirty="0">
                  <a:latin typeface="Gill Sans MT" panose="020B0502020104020203" pitchFamily="34" charset="77"/>
                </a:rPr>
                <a:t>Cellular and Molecular Bioengineering (MCB)</a:t>
              </a:r>
              <a:endParaRPr lang="en-US" sz="1600" u="sng" dirty="0">
                <a:latin typeface="Gill Sans MT" panose="020B0502020104020203" pitchFamily="34" charset="77"/>
              </a:endParaRPr>
            </a:p>
            <a:p>
              <a:pPr marL="285750" indent="-285750" algn="l">
                <a:buFont typeface="Arial" panose="020B0604020202020204" pitchFamily="34" charset="0"/>
                <a:buChar char="•"/>
              </a:pPr>
              <a:r>
                <a:rPr lang="en-US" sz="1600" dirty="0">
                  <a:latin typeface="Gill Sans MT" panose="020B0502020104020203" pitchFamily="34" charset="77"/>
                </a:rPr>
                <a:t>020.315 Biochem Lab (1 cr.) </a:t>
              </a:r>
              <a:r>
                <a:rPr lang="en-US" sz="1600" i="1" dirty="0">
                  <a:latin typeface="Gill Sans MT" panose="020B0502020104020203" pitchFamily="34" charset="77"/>
                </a:rPr>
                <a:t>or</a:t>
              </a:r>
              <a:r>
                <a:rPr lang="en-US" sz="1600" dirty="0">
                  <a:latin typeface="Gill Sans MT" panose="020B0502020104020203" pitchFamily="34" charset="77"/>
                </a:rPr>
                <a:t> 250.253 PEBL (3 cr.)</a:t>
              </a:r>
            </a:p>
            <a:p>
              <a:pPr marL="285750" indent="-285750" algn="l">
                <a:buFont typeface="Arial" panose="020B0604020202020204" pitchFamily="34" charset="0"/>
                <a:buChar char="•"/>
              </a:pPr>
              <a:r>
                <a:rPr lang="en-US" sz="1600" dirty="0">
                  <a:latin typeface="Gill Sans MT" panose="020B0502020104020203" pitchFamily="34" charset="77"/>
                </a:rPr>
                <a:t>020.306 Cell Bio (spring) </a:t>
              </a:r>
              <a:r>
                <a:rPr lang="en-US" sz="1600" i="1" dirty="0">
                  <a:latin typeface="Gill Sans MT" panose="020B0502020104020203" pitchFamily="34" charset="77"/>
                </a:rPr>
                <a:t>or</a:t>
              </a:r>
              <a:r>
                <a:rPr lang="en-US" sz="1600" dirty="0">
                  <a:latin typeface="Gill Sans MT" panose="020B0502020104020203" pitchFamily="34" charset="77"/>
                </a:rPr>
                <a:t> 540.307 Cell Bio for Engineers (spring)</a:t>
              </a:r>
            </a:p>
            <a:p>
              <a:pPr marL="285750" indent="-285750" algn="l">
                <a:buFont typeface="Arial" panose="020B0604020202020204" pitchFamily="34" charset="0"/>
                <a:buChar char="•"/>
              </a:pPr>
              <a:r>
                <a:rPr lang="en-US" sz="1600" dirty="0">
                  <a:latin typeface="Gill Sans MT" panose="020B0502020104020203" pitchFamily="34" charset="77"/>
                </a:rPr>
                <a:t>6 approved MCB-track elective credits</a:t>
              </a:r>
            </a:p>
          </p:txBody>
        </p:sp>
        <p:pic>
          <p:nvPicPr>
            <p:cNvPr id="11" name="Picture 21" descr="banner-research.jpg">
              <a:extLst>
                <a:ext uri="{FF2B5EF4-FFF2-40B4-BE49-F238E27FC236}">
                  <a16:creationId xmlns:a16="http://schemas.microsoft.com/office/drawing/2014/main" id="{308E24AA-751F-4848-B34B-32776F7D74E8}"/>
                </a:ext>
              </a:extLst>
            </p:cNvPr>
            <p:cNvPicPr>
              <a:picLocks noChangeAspect="1"/>
            </p:cNvPicPr>
            <p:nvPr/>
          </p:nvPicPr>
          <p:blipFill>
            <a:blip r:embed="rId6" cstate="print"/>
            <a:srcRect/>
            <a:stretch>
              <a:fillRect/>
            </a:stretch>
          </p:blipFill>
          <p:spPr bwMode="auto">
            <a:xfrm>
              <a:off x="11257290" y="3701221"/>
              <a:ext cx="1735229" cy="645784"/>
            </a:xfrm>
            <a:prstGeom prst="rect">
              <a:avLst/>
            </a:prstGeom>
            <a:noFill/>
            <a:ln w="9525">
              <a:noFill/>
              <a:miter lim="800000"/>
              <a:headEnd/>
              <a:tailEnd/>
            </a:ln>
          </p:spPr>
        </p:pic>
        <p:pic>
          <p:nvPicPr>
            <p:cNvPr id="12" name="Picture 22" descr="banner-alumni.jpg">
              <a:extLst>
                <a:ext uri="{FF2B5EF4-FFF2-40B4-BE49-F238E27FC236}">
                  <a16:creationId xmlns:a16="http://schemas.microsoft.com/office/drawing/2014/main" id="{8576D158-D3E9-F94A-8236-267FC39A9957}"/>
                </a:ext>
              </a:extLst>
            </p:cNvPr>
            <p:cNvPicPr>
              <a:picLocks noChangeAspect="1"/>
            </p:cNvPicPr>
            <p:nvPr/>
          </p:nvPicPr>
          <p:blipFill>
            <a:blip r:embed="rId7" cstate="print"/>
            <a:srcRect/>
            <a:stretch>
              <a:fillRect/>
            </a:stretch>
          </p:blipFill>
          <p:spPr bwMode="auto">
            <a:xfrm>
              <a:off x="10353688" y="2186111"/>
              <a:ext cx="2022374" cy="720298"/>
            </a:xfrm>
            <a:prstGeom prst="rect">
              <a:avLst/>
            </a:prstGeom>
            <a:noFill/>
            <a:ln w="9525">
              <a:noFill/>
              <a:miter lim="800000"/>
              <a:headEnd/>
              <a:tailEnd/>
            </a:ln>
          </p:spPr>
        </p:pic>
        <p:pic>
          <p:nvPicPr>
            <p:cNvPr id="13" name="Picture 23" descr="banner-search-results.gif">
              <a:extLst>
                <a:ext uri="{FF2B5EF4-FFF2-40B4-BE49-F238E27FC236}">
                  <a16:creationId xmlns:a16="http://schemas.microsoft.com/office/drawing/2014/main" id="{61E09752-2050-AB49-B48B-DD27A424F112}"/>
                </a:ext>
              </a:extLst>
            </p:cNvPr>
            <p:cNvPicPr>
              <a:picLocks noChangeAspect="1"/>
            </p:cNvPicPr>
            <p:nvPr/>
          </p:nvPicPr>
          <p:blipFill>
            <a:blip r:embed="rId8" cstate="print"/>
            <a:srcRect/>
            <a:stretch>
              <a:fillRect/>
            </a:stretch>
          </p:blipFill>
          <p:spPr bwMode="auto">
            <a:xfrm>
              <a:off x="11534794" y="2906409"/>
              <a:ext cx="2050078" cy="720298"/>
            </a:xfrm>
            <a:prstGeom prst="rect">
              <a:avLst/>
            </a:prstGeom>
            <a:noFill/>
            <a:ln w="9525">
              <a:noFill/>
              <a:miter lim="800000"/>
              <a:headEnd/>
              <a:tailEnd/>
            </a:ln>
          </p:spPr>
        </p:pic>
      </p:grpSp>
      <p:sp>
        <p:nvSpPr>
          <p:cNvPr id="22" name="TextBox 21">
            <a:extLst>
              <a:ext uri="{FF2B5EF4-FFF2-40B4-BE49-F238E27FC236}">
                <a16:creationId xmlns:a16="http://schemas.microsoft.com/office/drawing/2014/main" id="{EB72228E-2C5D-3043-A645-33876BF14CAE}"/>
              </a:ext>
            </a:extLst>
          </p:cNvPr>
          <p:cNvSpPr txBox="1"/>
          <p:nvPr/>
        </p:nvSpPr>
        <p:spPr>
          <a:xfrm>
            <a:off x="-9596" y="4082075"/>
            <a:ext cx="6223583" cy="923330"/>
          </a:xfrm>
          <a:prstGeom prst="rect">
            <a:avLst/>
          </a:prstGeom>
          <a:noFill/>
        </p:spPr>
        <p:txBody>
          <a:bodyPr wrap="square" rtlCol="0">
            <a:spAutoFit/>
          </a:bodyPr>
          <a:lstStyle/>
          <a:p>
            <a:pPr algn="l"/>
            <a:r>
              <a:rPr lang="en-US" b="1" i="1" dirty="0">
                <a:latin typeface="Gill Sans MT" panose="020B0502020104020203" pitchFamily="34" charset="77"/>
              </a:rPr>
              <a:t>You need DUS approval (not your advisor) if the course is not currently approved for tracks </a:t>
            </a:r>
            <a:r>
              <a:rPr lang="en-US" i="1" dirty="0">
                <a:latin typeface="Gill Sans MT" panose="020B0502020104020203" pitchFamily="34" charset="77"/>
              </a:rPr>
              <a:t>– provide the full syllabus of the course when submitting your request through email.</a:t>
            </a:r>
          </a:p>
        </p:txBody>
      </p:sp>
    </p:spTree>
    <p:extLst>
      <p:ext uri="{BB962C8B-B14F-4D97-AF65-F5344CB8AC3E}">
        <p14:creationId xmlns:p14="http://schemas.microsoft.com/office/powerpoint/2010/main" val="42612255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56550-B080-E746-A00C-12A9B3CCB9DE}"/>
              </a:ext>
            </a:extLst>
          </p:cNvPr>
          <p:cNvSpPr>
            <a:spLocks noGrp="1"/>
          </p:cNvSpPr>
          <p:nvPr>
            <p:ph type="title"/>
          </p:nvPr>
        </p:nvSpPr>
        <p:spPr/>
        <p:txBody>
          <a:bodyPr/>
          <a:lstStyle/>
          <a:p>
            <a:r>
              <a:rPr lang="en-US" dirty="0"/>
              <a:t>H/S electives</a:t>
            </a:r>
          </a:p>
        </p:txBody>
      </p:sp>
      <p:sp>
        <p:nvSpPr>
          <p:cNvPr id="3" name="Content Placeholder 2">
            <a:extLst>
              <a:ext uri="{FF2B5EF4-FFF2-40B4-BE49-F238E27FC236}">
                <a16:creationId xmlns:a16="http://schemas.microsoft.com/office/drawing/2014/main" id="{1D52F4A4-E796-4340-9F35-AA989DA360DF}"/>
              </a:ext>
            </a:extLst>
          </p:cNvPr>
          <p:cNvSpPr>
            <a:spLocks noGrp="1"/>
          </p:cNvSpPr>
          <p:nvPr>
            <p:ph idx="1"/>
          </p:nvPr>
        </p:nvSpPr>
        <p:spPr/>
        <p:txBody>
          <a:bodyPr/>
          <a:lstStyle/>
          <a:p>
            <a:r>
              <a:rPr lang="en-US" dirty="0"/>
              <a:t>READ THE RULES IN THE CHEMBE UG MANUAL</a:t>
            </a:r>
          </a:p>
          <a:p>
            <a:pPr lvl="1"/>
            <a:r>
              <a:rPr lang="en-US" dirty="0"/>
              <a:t>Need 6 x 3 credit courses (Culture of Engineering Profession is one of them)</a:t>
            </a:r>
          </a:p>
          <a:p>
            <a:pPr lvl="1"/>
            <a:r>
              <a:rPr lang="en-US" dirty="0"/>
              <a:t>Must have H or S designation (see exceptions below)</a:t>
            </a:r>
          </a:p>
          <a:p>
            <a:pPr lvl="1"/>
            <a:r>
              <a:rPr lang="en-US" dirty="0"/>
              <a:t>One course must be 300 level or above</a:t>
            </a:r>
          </a:p>
          <a:p>
            <a:pPr lvl="1"/>
            <a:r>
              <a:rPr lang="en-US" dirty="0"/>
              <a:t>Students often fulfill the writing (W) requirement with an H/S course than has a W.</a:t>
            </a:r>
          </a:p>
          <a:p>
            <a:r>
              <a:rPr lang="en-US" dirty="0"/>
              <a:t>Exceptions to H/S rule</a:t>
            </a:r>
          </a:p>
          <a:p>
            <a:pPr lvl="1"/>
            <a:r>
              <a:rPr lang="en-US" dirty="0"/>
              <a:t>A small number of course with H/S do not count (see manual for the list)</a:t>
            </a:r>
          </a:p>
          <a:p>
            <a:pPr lvl="1"/>
            <a:r>
              <a:rPr lang="en-US" dirty="0"/>
              <a:t>Some beginning language courses lack an H by they do count as H for WSE students</a:t>
            </a:r>
          </a:p>
          <a:p>
            <a:pPr lvl="1"/>
            <a:r>
              <a:rPr lang="en-US" dirty="0"/>
              <a:t>WARNING: many music courses do not have an H and thus these do not count</a:t>
            </a:r>
          </a:p>
          <a:p>
            <a:pPr lvl="1"/>
            <a:r>
              <a:rPr lang="en-US" dirty="0"/>
              <a:t>WARNING: some language courses require </a:t>
            </a:r>
            <a:r>
              <a:rPr lang="en-US" u="sng" dirty="0"/>
              <a:t>a full year</a:t>
            </a:r>
            <a:r>
              <a:rPr lang="en-US" dirty="0"/>
              <a:t> to get credit for first semester</a:t>
            </a:r>
          </a:p>
        </p:txBody>
      </p:sp>
      <p:sp>
        <p:nvSpPr>
          <p:cNvPr id="4" name="Content Placeholder 3">
            <a:extLst>
              <a:ext uri="{FF2B5EF4-FFF2-40B4-BE49-F238E27FC236}">
                <a16:creationId xmlns:a16="http://schemas.microsoft.com/office/drawing/2014/main" id="{A19DEABE-C898-5F41-93B6-906F296BC0A8}"/>
              </a:ext>
            </a:extLst>
          </p:cNvPr>
          <p:cNvSpPr>
            <a:spLocks noGrp="1"/>
          </p:cNvSpPr>
          <p:nvPr>
            <p:ph idx="11"/>
          </p:nvPr>
        </p:nvSpPr>
        <p:spPr/>
        <p:txBody>
          <a:bodyPr/>
          <a:lstStyle/>
          <a:p>
            <a:endParaRPr lang="en-US"/>
          </a:p>
        </p:txBody>
      </p:sp>
    </p:spTree>
    <p:extLst>
      <p:ext uri="{BB962C8B-B14F-4D97-AF65-F5344CB8AC3E}">
        <p14:creationId xmlns:p14="http://schemas.microsoft.com/office/powerpoint/2010/main" val="16452937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45FE89C0-BADB-0346-9B84-1F4DB2A32459}"/>
              </a:ext>
            </a:extLst>
          </p:cNvPr>
          <p:cNvSpPr txBox="1"/>
          <p:nvPr/>
        </p:nvSpPr>
        <p:spPr>
          <a:xfrm>
            <a:off x="2609157" y="1117944"/>
            <a:ext cx="5213372" cy="2545793"/>
          </a:xfrm>
          <a:prstGeom prst="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wrap="square" rtlCol="0">
            <a:spAutoFit/>
          </a:bodyPr>
          <a:lstStyle/>
          <a:p>
            <a:pPr algn="l"/>
            <a:endParaRPr lang="en-US" dirty="0">
              <a:latin typeface="Gill Sans MT" panose="020B0502020104020203" pitchFamily="34" charset="77"/>
            </a:endParaRPr>
          </a:p>
        </p:txBody>
      </p:sp>
      <p:sp>
        <p:nvSpPr>
          <p:cNvPr id="2" name="Title 1">
            <a:extLst>
              <a:ext uri="{FF2B5EF4-FFF2-40B4-BE49-F238E27FC236}">
                <a16:creationId xmlns:a16="http://schemas.microsoft.com/office/drawing/2014/main" id="{503C34FE-8E7C-6C4D-BB59-64A3A171582A}"/>
              </a:ext>
            </a:extLst>
          </p:cNvPr>
          <p:cNvSpPr>
            <a:spLocks noGrp="1"/>
          </p:cNvSpPr>
          <p:nvPr>
            <p:ph type="title"/>
          </p:nvPr>
        </p:nvSpPr>
        <p:spPr>
          <a:xfrm>
            <a:off x="248383" y="-15743"/>
            <a:ext cx="7886700" cy="994172"/>
          </a:xfrm>
        </p:spPr>
        <p:txBody>
          <a:bodyPr/>
          <a:lstStyle/>
          <a:p>
            <a:r>
              <a:rPr lang="en-US" dirty="0"/>
              <a:t>ChemBE curriculum overview</a:t>
            </a:r>
          </a:p>
        </p:txBody>
      </p:sp>
      <p:grpSp>
        <p:nvGrpSpPr>
          <p:cNvPr id="4" name="Group 3">
            <a:extLst>
              <a:ext uri="{FF2B5EF4-FFF2-40B4-BE49-F238E27FC236}">
                <a16:creationId xmlns:a16="http://schemas.microsoft.com/office/drawing/2014/main" id="{4E8EAA87-7A41-7E44-856A-38027BD1EC72}"/>
              </a:ext>
            </a:extLst>
          </p:cNvPr>
          <p:cNvGrpSpPr/>
          <p:nvPr/>
        </p:nvGrpSpPr>
        <p:grpSpPr>
          <a:xfrm>
            <a:off x="112670" y="1117944"/>
            <a:ext cx="8918660" cy="3497520"/>
            <a:chOff x="114499" y="1427910"/>
            <a:chExt cx="8918660" cy="3497520"/>
          </a:xfrm>
        </p:grpSpPr>
        <p:sp>
          <p:nvSpPr>
            <p:cNvPr id="51" name="Rectangle 50">
              <a:extLst>
                <a:ext uri="{FF2B5EF4-FFF2-40B4-BE49-F238E27FC236}">
                  <a16:creationId xmlns:a16="http://schemas.microsoft.com/office/drawing/2014/main" id="{95323F96-9ECE-0347-9D05-42D286B46FF2}"/>
                </a:ext>
              </a:extLst>
            </p:cNvPr>
            <p:cNvSpPr/>
            <p:nvPr/>
          </p:nvSpPr>
          <p:spPr>
            <a:xfrm>
              <a:off x="114501" y="1685701"/>
              <a:ext cx="1165936" cy="204235"/>
            </a:xfrm>
            <a:prstGeom prst="rect">
              <a:avLst/>
            </a:prstGeom>
            <a:solidFill>
              <a:schemeClr val="accent4">
                <a:lumMod val="20000"/>
                <a:lumOff val="80000"/>
              </a:schemeClr>
            </a:solidFill>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050" dirty="0">
                  <a:latin typeface="Gill Sans MT" panose="020B0502020104020203" pitchFamily="34" charset="77"/>
                </a:rPr>
                <a:t>Calc 1 (4)</a:t>
              </a:r>
            </a:p>
          </p:txBody>
        </p:sp>
        <p:sp>
          <p:nvSpPr>
            <p:cNvPr id="52" name="Rectangle 51">
              <a:extLst>
                <a:ext uri="{FF2B5EF4-FFF2-40B4-BE49-F238E27FC236}">
                  <a16:creationId xmlns:a16="http://schemas.microsoft.com/office/drawing/2014/main" id="{ECA898D7-9B77-CB4E-BFCC-7EA95F251423}"/>
                </a:ext>
              </a:extLst>
            </p:cNvPr>
            <p:cNvSpPr/>
            <p:nvPr/>
          </p:nvSpPr>
          <p:spPr>
            <a:xfrm>
              <a:off x="114499" y="1906774"/>
              <a:ext cx="1165937" cy="204235"/>
            </a:xfrm>
            <a:prstGeom prst="rect">
              <a:avLst/>
            </a:prstGeom>
            <a:solidFill>
              <a:schemeClr val="accent4">
                <a:lumMod val="20000"/>
                <a:lumOff val="80000"/>
              </a:schemeClr>
            </a:solidFill>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050" dirty="0">
                  <a:latin typeface="Gill Sans MT" panose="020B0502020104020203" pitchFamily="34" charset="77"/>
                </a:rPr>
                <a:t>Calc 2 (4)</a:t>
              </a:r>
            </a:p>
          </p:txBody>
        </p:sp>
        <p:sp>
          <p:nvSpPr>
            <p:cNvPr id="53" name="Rectangle 52">
              <a:extLst>
                <a:ext uri="{FF2B5EF4-FFF2-40B4-BE49-F238E27FC236}">
                  <a16:creationId xmlns:a16="http://schemas.microsoft.com/office/drawing/2014/main" id="{9403EE86-539F-2843-8950-E5F22D837683}"/>
                </a:ext>
              </a:extLst>
            </p:cNvPr>
            <p:cNvSpPr/>
            <p:nvPr/>
          </p:nvSpPr>
          <p:spPr>
            <a:xfrm>
              <a:off x="114499" y="2117194"/>
              <a:ext cx="1165938" cy="204235"/>
            </a:xfrm>
            <a:prstGeom prst="rect">
              <a:avLst/>
            </a:prstGeom>
            <a:solidFill>
              <a:schemeClr val="accent4">
                <a:lumMod val="20000"/>
                <a:lumOff val="80000"/>
              </a:schemeClr>
            </a:solidFill>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050" dirty="0">
                  <a:latin typeface="Gill Sans MT" panose="020B0502020104020203" pitchFamily="34" charset="77"/>
                </a:rPr>
                <a:t>Calc 3 (4)</a:t>
              </a:r>
            </a:p>
          </p:txBody>
        </p:sp>
        <p:sp>
          <p:nvSpPr>
            <p:cNvPr id="54" name="Rectangle 53">
              <a:extLst>
                <a:ext uri="{FF2B5EF4-FFF2-40B4-BE49-F238E27FC236}">
                  <a16:creationId xmlns:a16="http://schemas.microsoft.com/office/drawing/2014/main" id="{1276BF5F-4A76-B649-A611-66787ACB1E48}"/>
                </a:ext>
              </a:extLst>
            </p:cNvPr>
            <p:cNvSpPr/>
            <p:nvPr/>
          </p:nvSpPr>
          <p:spPr>
            <a:xfrm>
              <a:off x="114499" y="2332934"/>
              <a:ext cx="1165938" cy="306353"/>
            </a:xfrm>
            <a:prstGeom prst="rect">
              <a:avLst/>
            </a:prstGeom>
            <a:solidFill>
              <a:schemeClr val="accent4">
                <a:lumMod val="20000"/>
                <a:lumOff val="80000"/>
              </a:schemeClr>
            </a:solidFill>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050" dirty="0">
                  <a:latin typeface="Gill Sans MT" panose="020B0502020104020203" pitchFamily="34" charset="77"/>
                </a:rPr>
                <a:t>Diff EQ or LADE </a:t>
              </a:r>
              <a:br>
                <a:rPr lang="en-US" sz="1050" dirty="0">
                  <a:latin typeface="Gill Sans MT" panose="020B0502020104020203" pitchFamily="34" charset="77"/>
                </a:rPr>
              </a:br>
              <a:r>
                <a:rPr lang="en-US" sz="1050" dirty="0">
                  <a:latin typeface="Gill Sans MT" panose="020B0502020104020203" pitchFamily="34" charset="77"/>
                </a:rPr>
                <a:t>(4)</a:t>
              </a:r>
            </a:p>
          </p:txBody>
        </p:sp>
        <p:sp>
          <p:nvSpPr>
            <p:cNvPr id="55" name="Rectangle 54">
              <a:extLst>
                <a:ext uri="{FF2B5EF4-FFF2-40B4-BE49-F238E27FC236}">
                  <a16:creationId xmlns:a16="http://schemas.microsoft.com/office/drawing/2014/main" id="{C5C99C85-EABF-B449-8962-37589D14195B}"/>
                </a:ext>
              </a:extLst>
            </p:cNvPr>
            <p:cNvSpPr/>
            <p:nvPr/>
          </p:nvSpPr>
          <p:spPr>
            <a:xfrm>
              <a:off x="1378838" y="2949445"/>
              <a:ext cx="1165936" cy="204235"/>
            </a:xfrm>
            <a:prstGeom prst="rect">
              <a:avLst/>
            </a:prstGeom>
            <a:solidFill>
              <a:schemeClr val="accent6">
                <a:lumMod val="60000"/>
                <a:lumOff val="40000"/>
              </a:schemeClr>
            </a:solidFill>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050" dirty="0">
                  <a:latin typeface="Gill Sans MT" panose="020B0502020104020203" pitchFamily="34" charset="77"/>
                </a:rPr>
                <a:t>Org. Chem I (4)</a:t>
              </a:r>
            </a:p>
          </p:txBody>
        </p:sp>
        <p:sp>
          <p:nvSpPr>
            <p:cNvPr id="56" name="Rectangle 55">
              <a:extLst>
                <a:ext uri="{FF2B5EF4-FFF2-40B4-BE49-F238E27FC236}">
                  <a16:creationId xmlns:a16="http://schemas.microsoft.com/office/drawing/2014/main" id="{C92D82E2-C278-4B49-8A23-BF17EDFA5270}"/>
                </a:ext>
              </a:extLst>
            </p:cNvPr>
            <p:cNvSpPr/>
            <p:nvPr/>
          </p:nvSpPr>
          <p:spPr>
            <a:xfrm>
              <a:off x="1378837" y="3178537"/>
              <a:ext cx="1165937" cy="204235"/>
            </a:xfrm>
            <a:prstGeom prst="rect">
              <a:avLst/>
            </a:prstGeom>
            <a:solidFill>
              <a:schemeClr val="accent6">
                <a:lumMod val="60000"/>
                <a:lumOff val="40000"/>
              </a:schemeClr>
            </a:solidFill>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050" dirty="0">
                  <a:latin typeface="Gill Sans MT" panose="020B0502020104020203" pitchFamily="34" charset="77"/>
                </a:rPr>
                <a:t>Biochem </a:t>
              </a:r>
              <a:r>
                <a:rPr lang="en-US" sz="1050" dirty="0">
                  <a:solidFill>
                    <a:schemeClr val="tx1"/>
                  </a:solidFill>
                  <a:latin typeface="Gill Sans MT" panose="020B0502020104020203" pitchFamily="34" charset="77"/>
                </a:rPr>
                <a:t>(3)</a:t>
              </a:r>
            </a:p>
          </p:txBody>
        </p:sp>
        <p:sp>
          <p:nvSpPr>
            <p:cNvPr id="57" name="Rectangle 56">
              <a:extLst>
                <a:ext uri="{FF2B5EF4-FFF2-40B4-BE49-F238E27FC236}">
                  <a16:creationId xmlns:a16="http://schemas.microsoft.com/office/drawing/2014/main" id="{31799A27-A329-4543-B537-84A7C1A819AB}"/>
                </a:ext>
              </a:extLst>
            </p:cNvPr>
            <p:cNvSpPr/>
            <p:nvPr/>
          </p:nvSpPr>
          <p:spPr>
            <a:xfrm>
              <a:off x="1371663" y="3748719"/>
              <a:ext cx="1165938" cy="306353"/>
            </a:xfrm>
            <a:prstGeom prst="rect">
              <a:avLst/>
            </a:prstGeom>
            <a:solidFill>
              <a:schemeClr val="accent6">
                <a:lumMod val="60000"/>
                <a:lumOff val="40000"/>
              </a:schemeClr>
            </a:solidFill>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050" dirty="0">
                  <a:latin typeface="Gill Sans MT" panose="020B0502020104020203" pitchFamily="34" charset="77"/>
                </a:rPr>
                <a:t>Cell bio or Adv. electives (3-5)</a:t>
              </a:r>
            </a:p>
          </p:txBody>
        </p:sp>
        <p:sp>
          <p:nvSpPr>
            <p:cNvPr id="58" name="Rectangle 57">
              <a:extLst>
                <a:ext uri="{FF2B5EF4-FFF2-40B4-BE49-F238E27FC236}">
                  <a16:creationId xmlns:a16="http://schemas.microsoft.com/office/drawing/2014/main" id="{9C3919C1-B928-374C-A243-1C45FC52CDC3}"/>
                </a:ext>
              </a:extLst>
            </p:cNvPr>
            <p:cNvSpPr/>
            <p:nvPr/>
          </p:nvSpPr>
          <p:spPr>
            <a:xfrm>
              <a:off x="1378836" y="3409825"/>
              <a:ext cx="1165938" cy="306353"/>
            </a:xfrm>
            <a:prstGeom prst="rect">
              <a:avLst/>
            </a:prstGeom>
            <a:solidFill>
              <a:schemeClr val="accent6">
                <a:lumMod val="60000"/>
                <a:lumOff val="40000"/>
              </a:schemeClr>
            </a:solidFill>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050" dirty="0">
                  <a:latin typeface="Gill Sans MT" panose="020B0502020104020203" pitchFamily="34" charset="77"/>
                </a:rPr>
                <a:t>Chem/bio lab </a:t>
              </a:r>
              <a:br>
                <a:rPr lang="en-US" sz="1050" dirty="0">
                  <a:latin typeface="Gill Sans MT" panose="020B0502020104020203" pitchFamily="34" charset="77"/>
                </a:rPr>
              </a:br>
              <a:r>
                <a:rPr lang="en-US" sz="1050" dirty="0">
                  <a:latin typeface="Gill Sans MT" panose="020B0502020104020203" pitchFamily="34" charset="77"/>
                </a:rPr>
                <a:t>(1-3)</a:t>
              </a:r>
            </a:p>
          </p:txBody>
        </p:sp>
        <p:sp>
          <p:nvSpPr>
            <p:cNvPr id="59" name="Rectangle 58">
              <a:extLst>
                <a:ext uri="{FF2B5EF4-FFF2-40B4-BE49-F238E27FC236}">
                  <a16:creationId xmlns:a16="http://schemas.microsoft.com/office/drawing/2014/main" id="{E48639F3-ED04-5A42-8C34-3AFFCC7FADE3}"/>
                </a:ext>
              </a:extLst>
            </p:cNvPr>
            <p:cNvSpPr/>
            <p:nvPr/>
          </p:nvSpPr>
          <p:spPr>
            <a:xfrm>
              <a:off x="2636139" y="1685701"/>
              <a:ext cx="1165936" cy="204235"/>
            </a:xfrm>
            <a:prstGeom prst="rect">
              <a:avLst/>
            </a:prstGeom>
            <a:solidFill>
              <a:schemeClr val="accent1">
                <a:lumMod val="20000"/>
                <a:lumOff val="80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r>
                <a:rPr lang="en-US" sz="1050" dirty="0">
                  <a:latin typeface="Gill Sans MT" panose="020B0502020104020203" pitchFamily="34" charset="77"/>
                </a:rPr>
                <a:t>ChemBE Sem. (1)</a:t>
              </a:r>
            </a:p>
          </p:txBody>
        </p:sp>
        <p:sp>
          <p:nvSpPr>
            <p:cNvPr id="60" name="Rectangle 59">
              <a:extLst>
                <a:ext uri="{FF2B5EF4-FFF2-40B4-BE49-F238E27FC236}">
                  <a16:creationId xmlns:a16="http://schemas.microsoft.com/office/drawing/2014/main" id="{F46DF383-0255-1B41-909B-252730C6CE0C}"/>
                </a:ext>
              </a:extLst>
            </p:cNvPr>
            <p:cNvSpPr/>
            <p:nvPr/>
          </p:nvSpPr>
          <p:spPr>
            <a:xfrm>
              <a:off x="2634039" y="1912959"/>
              <a:ext cx="1165937" cy="204235"/>
            </a:xfrm>
            <a:prstGeom prst="rect">
              <a:avLst/>
            </a:prstGeom>
            <a:solidFill>
              <a:schemeClr val="accent1">
                <a:lumMod val="20000"/>
                <a:lumOff val="80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r>
                <a:rPr lang="en-US" sz="1050" dirty="0">
                  <a:latin typeface="Gill Sans MT" panose="020B0502020104020203" pitchFamily="34" charset="77"/>
                </a:rPr>
                <a:t>Gateway (3)</a:t>
              </a:r>
            </a:p>
          </p:txBody>
        </p:sp>
        <p:sp>
          <p:nvSpPr>
            <p:cNvPr id="61" name="Rectangle 60">
              <a:extLst>
                <a:ext uri="{FF2B5EF4-FFF2-40B4-BE49-F238E27FC236}">
                  <a16:creationId xmlns:a16="http://schemas.microsoft.com/office/drawing/2014/main" id="{42A270F1-98A8-EE4E-84B5-47A88028B0EF}"/>
                </a:ext>
              </a:extLst>
            </p:cNvPr>
            <p:cNvSpPr/>
            <p:nvPr/>
          </p:nvSpPr>
          <p:spPr>
            <a:xfrm>
              <a:off x="3964448" y="1685701"/>
              <a:ext cx="1165938" cy="204235"/>
            </a:xfrm>
            <a:prstGeom prst="rect">
              <a:avLst/>
            </a:prstGeom>
            <a:solidFill>
              <a:schemeClr val="accent1">
                <a:lumMod val="40000"/>
                <a:lumOff val="60000"/>
              </a:schemeClr>
            </a:solidFill>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050" dirty="0">
                  <a:latin typeface="Gill Sans MT" panose="020B0502020104020203" pitchFamily="34" charset="77"/>
                </a:rPr>
                <a:t>Process Anal. (4)</a:t>
              </a:r>
            </a:p>
          </p:txBody>
        </p:sp>
        <p:sp>
          <p:nvSpPr>
            <p:cNvPr id="62" name="Rectangle 61">
              <a:extLst>
                <a:ext uri="{FF2B5EF4-FFF2-40B4-BE49-F238E27FC236}">
                  <a16:creationId xmlns:a16="http://schemas.microsoft.com/office/drawing/2014/main" id="{A463F057-48C3-1A41-B113-224E8E6D9223}"/>
                </a:ext>
              </a:extLst>
            </p:cNvPr>
            <p:cNvSpPr/>
            <p:nvPr/>
          </p:nvSpPr>
          <p:spPr>
            <a:xfrm>
              <a:off x="3964447" y="1912959"/>
              <a:ext cx="1165938" cy="204235"/>
            </a:xfrm>
            <a:prstGeom prst="rect">
              <a:avLst/>
            </a:prstGeom>
            <a:solidFill>
              <a:schemeClr val="accent1">
                <a:lumMod val="40000"/>
                <a:lumOff val="60000"/>
              </a:schemeClr>
            </a:solidFill>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050" dirty="0">
                  <a:latin typeface="Gill Sans MT" panose="020B0502020104020203" pitchFamily="34" charset="77"/>
                </a:rPr>
                <a:t>Thermo (3)</a:t>
              </a:r>
            </a:p>
          </p:txBody>
        </p:sp>
        <p:sp>
          <p:nvSpPr>
            <p:cNvPr id="63" name="Rectangle 62">
              <a:extLst>
                <a:ext uri="{FF2B5EF4-FFF2-40B4-BE49-F238E27FC236}">
                  <a16:creationId xmlns:a16="http://schemas.microsoft.com/office/drawing/2014/main" id="{17183C9E-25B8-FD45-9CEC-2964B3A0532F}"/>
                </a:ext>
              </a:extLst>
            </p:cNvPr>
            <p:cNvSpPr/>
            <p:nvPr/>
          </p:nvSpPr>
          <p:spPr>
            <a:xfrm>
              <a:off x="3964447" y="2145863"/>
              <a:ext cx="1165938" cy="204235"/>
            </a:xfrm>
            <a:prstGeom prst="rect">
              <a:avLst/>
            </a:prstGeom>
            <a:solidFill>
              <a:schemeClr val="accent1">
                <a:lumMod val="40000"/>
                <a:lumOff val="60000"/>
              </a:schemeClr>
            </a:solidFill>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050" dirty="0">
                  <a:latin typeface="Gill Sans MT" panose="020B0502020104020203" pitchFamily="34" charset="77"/>
                </a:rPr>
                <a:t>Transport I (3)</a:t>
              </a:r>
            </a:p>
          </p:txBody>
        </p:sp>
        <p:sp>
          <p:nvSpPr>
            <p:cNvPr id="64" name="Rectangle 63">
              <a:extLst>
                <a:ext uri="{FF2B5EF4-FFF2-40B4-BE49-F238E27FC236}">
                  <a16:creationId xmlns:a16="http://schemas.microsoft.com/office/drawing/2014/main" id="{B169B689-EDB4-F148-B928-374DAD279EFF}"/>
                </a:ext>
              </a:extLst>
            </p:cNvPr>
            <p:cNvSpPr/>
            <p:nvPr/>
          </p:nvSpPr>
          <p:spPr>
            <a:xfrm>
              <a:off x="3964447" y="2387405"/>
              <a:ext cx="1165938" cy="204235"/>
            </a:xfrm>
            <a:prstGeom prst="rect">
              <a:avLst/>
            </a:prstGeom>
            <a:solidFill>
              <a:schemeClr val="accent1">
                <a:lumMod val="40000"/>
                <a:lumOff val="60000"/>
              </a:schemeClr>
            </a:solidFill>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050" dirty="0">
                  <a:latin typeface="Gill Sans MT" panose="020B0502020104020203" pitchFamily="34" charset="77"/>
                </a:rPr>
                <a:t>Transport II (4)</a:t>
              </a:r>
            </a:p>
          </p:txBody>
        </p:sp>
        <p:sp>
          <p:nvSpPr>
            <p:cNvPr id="65" name="Rectangle 64">
              <a:extLst>
                <a:ext uri="{FF2B5EF4-FFF2-40B4-BE49-F238E27FC236}">
                  <a16:creationId xmlns:a16="http://schemas.microsoft.com/office/drawing/2014/main" id="{73A656AA-BFEB-5042-8ECC-4759A349E79F}"/>
                </a:ext>
              </a:extLst>
            </p:cNvPr>
            <p:cNvSpPr/>
            <p:nvPr/>
          </p:nvSpPr>
          <p:spPr>
            <a:xfrm>
              <a:off x="3964447" y="2620268"/>
              <a:ext cx="1165938" cy="204235"/>
            </a:xfrm>
            <a:prstGeom prst="rect">
              <a:avLst/>
            </a:prstGeom>
            <a:solidFill>
              <a:schemeClr val="accent1">
                <a:lumMod val="40000"/>
                <a:lumOff val="60000"/>
              </a:schemeClr>
            </a:solidFill>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050" dirty="0">
                  <a:latin typeface="Gill Sans MT" panose="020B0502020104020203" pitchFamily="34" charset="77"/>
                </a:rPr>
                <a:t>Kinetics (4)</a:t>
              </a:r>
            </a:p>
          </p:txBody>
        </p:sp>
        <p:sp>
          <p:nvSpPr>
            <p:cNvPr id="66" name="Rectangle 65">
              <a:extLst>
                <a:ext uri="{FF2B5EF4-FFF2-40B4-BE49-F238E27FC236}">
                  <a16:creationId xmlns:a16="http://schemas.microsoft.com/office/drawing/2014/main" id="{332F7336-C8F1-ED4A-A401-E4419942F170}"/>
                </a:ext>
              </a:extLst>
            </p:cNvPr>
            <p:cNvSpPr/>
            <p:nvPr/>
          </p:nvSpPr>
          <p:spPr>
            <a:xfrm>
              <a:off x="5293806" y="1691867"/>
              <a:ext cx="1165938" cy="306353"/>
            </a:xfrm>
            <a:prstGeom prst="rect">
              <a:avLst/>
            </a:prstGeom>
            <a:solidFill>
              <a:schemeClr val="accent1">
                <a:lumMod val="60000"/>
                <a:lumOff val="40000"/>
              </a:schemeClr>
            </a:solidFill>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050" dirty="0">
                  <a:latin typeface="Gill Sans MT" panose="020B0502020104020203" pitchFamily="34" charset="77"/>
                </a:rPr>
                <a:t>Separations (4)</a:t>
              </a:r>
            </a:p>
          </p:txBody>
        </p:sp>
        <p:sp>
          <p:nvSpPr>
            <p:cNvPr id="67" name="Rectangle 66">
              <a:extLst>
                <a:ext uri="{FF2B5EF4-FFF2-40B4-BE49-F238E27FC236}">
                  <a16:creationId xmlns:a16="http://schemas.microsoft.com/office/drawing/2014/main" id="{6E2C497D-1373-C84B-89B7-30585CE6D253}"/>
                </a:ext>
              </a:extLst>
            </p:cNvPr>
            <p:cNvSpPr/>
            <p:nvPr/>
          </p:nvSpPr>
          <p:spPr>
            <a:xfrm>
              <a:off x="5293806" y="2014774"/>
              <a:ext cx="1165938" cy="306353"/>
            </a:xfrm>
            <a:prstGeom prst="rect">
              <a:avLst/>
            </a:prstGeom>
            <a:solidFill>
              <a:schemeClr val="accent1">
                <a:lumMod val="60000"/>
                <a:lumOff val="40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r>
                <a:rPr lang="en-US" sz="1050" dirty="0">
                  <a:latin typeface="Gill Sans MT" panose="020B0502020104020203" pitchFamily="34" charset="77"/>
                </a:rPr>
                <a:t>Product Design (3)</a:t>
              </a:r>
            </a:p>
          </p:txBody>
        </p:sp>
        <p:sp>
          <p:nvSpPr>
            <p:cNvPr id="68" name="Rectangle 67">
              <a:extLst>
                <a:ext uri="{FF2B5EF4-FFF2-40B4-BE49-F238E27FC236}">
                  <a16:creationId xmlns:a16="http://schemas.microsoft.com/office/drawing/2014/main" id="{9BDCF4C5-A7EE-4A4C-B2B8-A7F510D8027A}"/>
                </a:ext>
              </a:extLst>
            </p:cNvPr>
            <p:cNvSpPr/>
            <p:nvPr/>
          </p:nvSpPr>
          <p:spPr>
            <a:xfrm>
              <a:off x="5293806" y="2344453"/>
              <a:ext cx="1165938" cy="306353"/>
            </a:xfrm>
            <a:prstGeom prst="rect">
              <a:avLst/>
            </a:prstGeom>
            <a:solidFill>
              <a:schemeClr val="accent1">
                <a:lumMod val="60000"/>
                <a:lumOff val="40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r>
                <a:rPr lang="en-US" sz="1050" dirty="0">
                  <a:latin typeface="Gill Sans MT" panose="020B0502020104020203" pitchFamily="34" charset="77"/>
                </a:rPr>
                <a:t>Process Design [ASPEN] (2)</a:t>
              </a:r>
            </a:p>
          </p:txBody>
        </p:sp>
        <p:sp>
          <p:nvSpPr>
            <p:cNvPr id="69" name="Rectangle 68">
              <a:extLst>
                <a:ext uri="{FF2B5EF4-FFF2-40B4-BE49-F238E27FC236}">
                  <a16:creationId xmlns:a16="http://schemas.microsoft.com/office/drawing/2014/main" id="{4AE9F5EB-1FE8-BE42-AE99-80E8D62B51F4}"/>
                </a:ext>
              </a:extLst>
            </p:cNvPr>
            <p:cNvSpPr/>
            <p:nvPr/>
          </p:nvSpPr>
          <p:spPr>
            <a:xfrm>
              <a:off x="5293806" y="2674132"/>
              <a:ext cx="1165938" cy="306353"/>
            </a:xfrm>
            <a:prstGeom prst="rect">
              <a:avLst/>
            </a:prstGeom>
            <a:solidFill>
              <a:schemeClr val="accent1">
                <a:lumMod val="60000"/>
                <a:lumOff val="40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r>
                <a:rPr lang="en-US" sz="1050" dirty="0">
                  <a:latin typeface="Gill Sans MT" panose="020B0502020104020203" pitchFamily="34" charset="77"/>
                </a:rPr>
                <a:t>Process Control (4)</a:t>
              </a:r>
            </a:p>
          </p:txBody>
        </p:sp>
        <p:sp>
          <p:nvSpPr>
            <p:cNvPr id="70" name="Rectangle 69">
              <a:extLst>
                <a:ext uri="{FF2B5EF4-FFF2-40B4-BE49-F238E27FC236}">
                  <a16:creationId xmlns:a16="http://schemas.microsoft.com/office/drawing/2014/main" id="{1E02BFE5-94A3-DB48-977E-063A56C02311}"/>
                </a:ext>
              </a:extLst>
            </p:cNvPr>
            <p:cNvSpPr/>
            <p:nvPr/>
          </p:nvSpPr>
          <p:spPr>
            <a:xfrm>
              <a:off x="5293806" y="3009924"/>
              <a:ext cx="1165938" cy="306353"/>
            </a:xfrm>
            <a:prstGeom prst="rect">
              <a:avLst/>
            </a:prstGeom>
            <a:solidFill>
              <a:schemeClr val="accent1">
                <a:lumMod val="60000"/>
                <a:lumOff val="40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r>
                <a:rPr lang="en-US" sz="1050" dirty="0">
                  <a:latin typeface="Gill Sans MT" panose="020B0502020104020203" pitchFamily="34" charset="77"/>
                </a:rPr>
                <a:t>Senior lab (4)</a:t>
              </a:r>
            </a:p>
          </p:txBody>
        </p:sp>
        <p:sp>
          <p:nvSpPr>
            <p:cNvPr id="71" name="TextBox 70">
              <a:extLst>
                <a:ext uri="{FF2B5EF4-FFF2-40B4-BE49-F238E27FC236}">
                  <a16:creationId xmlns:a16="http://schemas.microsoft.com/office/drawing/2014/main" id="{1C8E9B41-E81A-7E42-A4E0-FBE321ABB580}"/>
                </a:ext>
              </a:extLst>
            </p:cNvPr>
            <p:cNvSpPr txBox="1"/>
            <p:nvPr/>
          </p:nvSpPr>
          <p:spPr>
            <a:xfrm>
              <a:off x="295391" y="1427910"/>
              <a:ext cx="795411" cy="276999"/>
            </a:xfrm>
            <a:prstGeom prst="rect">
              <a:avLst/>
            </a:prstGeom>
            <a:noFill/>
          </p:spPr>
          <p:txBody>
            <a:bodyPr wrap="none" rtlCol="0">
              <a:spAutoFit/>
            </a:bodyPr>
            <a:lstStyle/>
            <a:p>
              <a:pPr algn="ctr"/>
              <a:r>
                <a:rPr lang="en-US" sz="1200" dirty="0">
                  <a:latin typeface="Gill Sans MT" panose="020B0502020104020203" pitchFamily="34" charset="77"/>
                </a:rPr>
                <a:t>Math (16)</a:t>
              </a:r>
            </a:p>
          </p:txBody>
        </p:sp>
        <p:sp>
          <p:nvSpPr>
            <p:cNvPr id="72" name="TextBox 71">
              <a:extLst>
                <a:ext uri="{FF2B5EF4-FFF2-40B4-BE49-F238E27FC236}">
                  <a16:creationId xmlns:a16="http://schemas.microsoft.com/office/drawing/2014/main" id="{0ED8B038-0E8E-A24D-95DF-DEE15770CEFB}"/>
                </a:ext>
              </a:extLst>
            </p:cNvPr>
            <p:cNvSpPr txBox="1"/>
            <p:nvPr/>
          </p:nvSpPr>
          <p:spPr>
            <a:xfrm>
              <a:off x="1437216" y="2691989"/>
              <a:ext cx="953531" cy="276999"/>
            </a:xfrm>
            <a:prstGeom prst="rect">
              <a:avLst/>
            </a:prstGeom>
            <a:noFill/>
          </p:spPr>
          <p:txBody>
            <a:bodyPr wrap="none" rtlCol="0">
              <a:spAutoFit/>
            </a:bodyPr>
            <a:lstStyle/>
            <a:p>
              <a:pPr algn="ctr"/>
              <a:r>
                <a:rPr lang="en-US" sz="1200" dirty="0">
                  <a:latin typeface="Gill Sans MT" panose="020B0502020104020203" pitchFamily="34" charset="77"/>
                </a:rPr>
                <a:t>Adv. Sci (13)</a:t>
              </a:r>
            </a:p>
          </p:txBody>
        </p:sp>
        <p:sp>
          <p:nvSpPr>
            <p:cNvPr id="73" name="Rectangle 72">
              <a:extLst>
                <a:ext uri="{FF2B5EF4-FFF2-40B4-BE49-F238E27FC236}">
                  <a16:creationId xmlns:a16="http://schemas.microsoft.com/office/drawing/2014/main" id="{8A1CEC62-0908-634C-84EC-732EAA454A35}"/>
                </a:ext>
              </a:extLst>
            </p:cNvPr>
            <p:cNvSpPr/>
            <p:nvPr/>
          </p:nvSpPr>
          <p:spPr>
            <a:xfrm>
              <a:off x="1375596" y="1691161"/>
              <a:ext cx="1165936" cy="204235"/>
            </a:xfrm>
            <a:prstGeom prst="rect">
              <a:avLst/>
            </a:prstGeom>
            <a:solidFill>
              <a:schemeClr val="accent6">
                <a:lumMod val="20000"/>
                <a:lumOff val="80000"/>
              </a:schemeClr>
            </a:solidFill>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050" dirty="0">
                  <a:latin typeface="Gill Sans MT" panose="020B0502020104020203" pitchFamily="34" charset="77"/>
                </a:rPr>
                <a:t>Chem 1+lab (4)</a:t>
              </a:r>
            </a:p>
          </p:txBody>
        </p:sp>
        <p:sp>
          <p:nvSpPr>
            <p:cNvPr id="74" name="Rectangle 73">
              <a:extLst>
                <a:ext uri="{FF2B5EF4-FFF2-40B4-BE49-F238E27FC236}">
                  <a16:creationId xmlns:a16="http://schemas.microsoft.com/office/drawing/2014/main" id="{259579BD-4169-B64C-A1BF-03A1D78EF82E}"/>
                </a:ext>
              </a:extLst>
            </p:cNvPr>
            <p:cNvSpPr/>
            <p:nvPr/>
          </p:nvSpPr>
          <p:spPr>
            <a:xfrm>
              <a:off x="1375593" y="1898665"/>
              <a:ext cx="1165937" cy="204235"/>
            </a:xfrm>
            <a:prstGeom prst="rect">
              <a:avLst/>
            </a:prstGeom>
            <a:solidFill>
              <a:schemeClr val="accent6">
                <a:lumMod val="20000"/>
                <a:lumOff val="80000"/>
              </a:schemeClr>
            </a:solidFill>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050" dirty="0">
                  <a:latin typeface="Gill Sans MT" panose="020B0502020104020203" pitchFamily="34" charset="77"/>
                </a:rPr>
                <a:t>Chem 2+lab (4)</a:t>
              </a:r>
            </a:p>
          </p:txBody>
        </p:sp>
        <p:sp>
          <p:nvSpPr>
            <p:cNvPr id="75" name="Rectangle 74">
              <a:extLst>
                <a:ext uri="{FF2B5EF4-FFF2-40B4-BE49-F238E27FC236}">
                  <a16:creationId xmlns:a16="http://schemas.microsoft.com/office/drawing/2014/main" id="{D23B3C8B-E637-F44A-A7D6-EB76AD289579}"/>
                </a:ext>
              </a:extLst>
            </p:cNvPr>
            <p:cNvSpPr/>
            <p:nvPr/>
          </p:nvSpPr>
          <p:spPr>
            <a:xfrm>
              <a:off x="1375592" y="2107818"/>
              <a:ext cx="1165938" cy="204235"/>
            </a:xfrm>
            <a:prstGeom prst="rect">
              <a:avLst/>
            </a:prstGeom>
            <a:solidFill>
              <a:schemeClr val="accent6">
                <a:lumMod val="20000"/>
                <a:lumOff val="80000"/>
              </a:schemeClr>
            </a:solidFill>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050" dirty="0">
                  <a:latin typeface="Gill Sans MT" panose="020B0502020104020203" pitchFamily="34" charset="77"/>
                </a:rPr>
                <a:t>Phys 1+lab (5)</a:t>
              </a:r>
            </a:p>
          </p:txBody>
        </p:sp>
        <p:sp>
          <p:nvSpPr>
            <p:cNvPr id="76" name="Rectangle 75">
              <a:extLst>
                <a:ext uri="{FF2B5EF4-FFF2-40B4-BE49-F238E27FC236}">
                  <a16:creationId xmlns:a16="http://schemas.microsoft.com/office/drawing/2014/main" id="{42807167-A879-1546-B7CB-F57A85CAFBEB}"/>
                </a:ext>
              </a:extLst>
            </p:cNvPr>
            <p:cNvSpPr/>
            <p:nvPr/>
          </p:nvSpPr>
          <p:spPr>
            <a:xfrm>
              <a:off x="1375592" y="2339861"/>
              <a:ext cx="1165938" cy="204235"/>
            </a:xfrm>
            <a:prstGeom prst="rect">
              <a:avLst/>
            </a:prstGeom>
            <a:solidFill>
              <a:schemeClr val="accent6">
                <a:lumMod val="20000"/>
                <a:lumOff val="80000"/>
              </a:schemeClr>
            </a:solidFill>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050" dirty="0">
                  <a:latin typeface="Gill Sans MT" panose="020B0502020104020203" pitchFamily="34" charset="77"/>
                </a:rPr>
                <a:t>Phys II (4)</a:t>
              </a:r>
            </a:p>
          </p:txBody>
        </p:sp>
        <p:sp>
          <p:nvSpPr>
            <p:cNvPr id="77" name="Rectangle 76">
              <a:extLst>
                <a:ext uri="{FF2B5EF4-FFF2-40B4-BE49-F238E27FC236}">
                  <a16:creationId xmlns:a16="http://schemas.microsoft.com/office/drawing/2014/main" id="{E68C4132-A98A-B84C-9356-9FD316A5009D}"/>
                </a:ext>
              </a:extLst>
            </p:cNvPr>
            <p:cNvSpPr/>
            <p:nvPr/>
          </p:nvSpPr>
          <p:spPr>
            <a:xfrm>
              <a:off x="2634039" y="2140218"/>
              <a:ext cx="1165938" cy="204235"/>
            </a:xfrm>
            <a:prstGeom prst="rect">
              <a:avLst/>
            </a:prstGeom>
            <a:solidFill>
              <a:schemeClr val="accent1">
                <a:lumMod val="20000"/>
                <a:lumOff val="80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r>
                <a:rPr lang="en-US" sz="1050" dirty="0">
                  <a:latin typeface="Gill Sans MT" panose="020B0502020104020203" pitchFamily="34" charset="77"/>
                </a:rPr>
                <a:t>Safety (1)</a:t>
              </a:r>
            </a:p>
          </p:txBody>
        </p:sp>
        <p:sp>
          <p:nvSpPr>
            <p:cNvPr id="78" name="TextBox 77">
              <a:extLst>
                <a:ext uri="{FF2B5EF4-FFF2-40B4-BE49-F238E27FC236}">
                  <a16:creationId xmlns:a16="http://schemas.microsoft.com/office/drawing/2014/main" id="{DEBE0B88-DCB1-A144-8E92-BC47156E8E2B}"/>
                </a:ext>
              </a:extLst>
            </p:cNvPr>
            <p:cNvSpPr txBox="1"/>
            <p:nvPr/>
          </p:nvSpPr>
          <p:spPr>
            <a:xfrm>
              <a:off x="2668560" y="1427910"/>
              <a:ext cx="1104085" cy="276999"/>
            </a:xfrm>
            <a:prstGeom prst="rect">
              <a:avLst/>
            </a:prstGeom>
            <a:noFill/>
          </p:spPr>
          <p:txBody>
            <a:bodyPr wrap="none" lIns="91440" tIns="45720" rIns="91440" bIns="45720" rtlCol="0" anchor="t">
              <a:spAutoFit/>
            </a:bodyPr>
            <a:lstStyle/>
            <a:p>
              <a:pPr algn="ctr"/>
              <a:r>
                <a:rPr lang="en-US" sz="1200" dirty="0">
                  <a:latin typeface="Gill Sans MT"/>
                </a:rPr>
                <a:t>Foundation (5)</a:t>
              </a:r>
            </a:p>
          </p:txBody>
        </p:sp>
        <p:sp>
          <p:nvSpPr>
            <p:cNvPr id="79" name="TextBox 78">
              <a:extLst>
                <a:ext uri="{FF2B5EF4-FFF2-40B4-BE49-F238E27FC236}">
                  <a16:creationId xmlns:a16="http://schemas.microsoft.com/office/drawing/2014/main" id="{CF718CDC-45BB-2942-A25C-9923CA6BF06A}"/>
                </a:ext>
              </a:extLst>
            </p:cNvPr>
            <p:cNvSpPr txBox="1"/>
            <p:nvPr/>
          </p:nvSpPr>
          <p:spPr>
            <a:xfrm>
              <a:off x="4170185" y="1427910"/>
              <a:ext cx="806760" cy="276999"/>
            </a:xfrm>
            <a:prstGeom prst="rect">
              <a:avLst/>
            </a:prstGeom>
            <a:noFill/>
          </p:spPr>
          <p:txBody>
            <a:bodyPr wrap="none" rtlCol="0">
              <a:spAutoFit/>
            </a:bodyPr>
            <a:lstStyle/>
            <a:p>
              <a:pPr algn="ctr"/>
              <a:r>
                <a:rPr lang="en-US" sz="1200" dirty="0">
                  <a:latin typeface="Gill Sans MT" panose="020B0502020104020203" pitchFamily="34" charset="77"/>
                </a:rPr>
                <a:t>Core (18)</a:t>
              </a:r>
            </a:p>
          </p:txBody>
        </p:sp>
        <p:sp>
          <p:nvSpPr>
            <p:cNvPr id="80" name="TextBox 79">
              <a:extLst>
                <a:ext uri="{FF2B5EF4-FFF2-40B4-BE49-F238E27FC236}">
                  <a16:creationId xmlns:a16="http://schemas.microsoft.com/office/drawing/2014/main" id="{402E3867-48F2-614B-A9E4-0E72EF792A2A}"/>
                </a:ext>
              </a:extLst>
            </p:cNvPr>
            <p:cNvSpPr txBox="1"/>
            <p:nvPr/>
          </p:nvSpPr>
          <p:spPr>
            <a:xfrm>
              <a:off x="5266142" y="1427910"/>
              <a:ext cx="1244251" cy="276999"/>
            </a:xfrm>
            <a:prstGeom prst="rect">
              <a:avLst/>
            </a:prstGeom>
            <a:noFill/>
          </p:spPr>
          <p:txBody>
            <a:bodyPr wrap="none" rtlCol="0">
              <a:spAutoFit/>
            </a:bodyPr>
            <a:lstStyle/>
            <a:p>
              <a:pPr algn="ctr"/>
              <a:r>
                <a:rPr lang="en-US" sz="1200" dirty="0">
                  <a:latin typeface="Gill Sans MT" panose="020B0502020104020203" pitchFamily="34" charset="77"/>
                </a:rPr>
                <a:t>Applications (17)</a:t>
              </a:r>
            </a:p>
          </p:txBody>
        </p:sp>
        <p:sp>
          <p:nvSpPr>
            <p:cNvPr id="81" name="TextBox 80">
              <a:extLst>
                <a:ext uri="{FF2B5EF4-FFF2-40B4-BE49-F238E27FC236}">
                  <a16:creationId xmlns:a16="http://schemas.microsoft.com/office/drawing/2014/main" id="{A282EF78-4EB7-1648-B0AD-DA6C762FF9EE}"/>
                </a:ext>
              </a:extLst>
            </p:cNvPr>
            <p:cNvSpPr txBox="1"/>
            <p:nvPr/>
          </p:nvSpPr>
          <p:spPr>
            <a:xfrm>
              <a:off x="6533832" y="1427910"/>
              <a:ext cx="1346011" cy="276999"/>
            </a:xfrm>
            <a:prstGeom prst="rect">
              <a:avLst/>
            </a:prstGeom>
            <a:noFill/>
          </p:spPr>
          <p:txBody>
            <a:bodyPr wrap="none" rtlCol="0">
              <a:spAutoFit/>
            </a:bodyPr>
            <a:lstStyle/>
            <a:p>
              <a:pPr algn="ctr"/>
              <a:r>
                <a:rPr lang="en-US" sz="1200" dirty="0">
                  <a:latin typeface="Gill Sans MT" panose="020B0502020104020203" pitchFamily="34" charset="77"/>
                </a:rPr>
                <a:t>Eng. Electives (8-9)</a:t>
              </a:r>
            </a:p>
          </p:txBody>
        </p:sp>
        <p:sp>
          <p:nvSpPr>
            <p:cNvPr id="82" name="Rectangle 81">
              <a:extLst>
                <a:ext uri="{FF2B5EF4-FFF2-40B4-BE49-F238E27FC236}">
                  <a16:creationId xmlns:a16="http://schemas.microsoft.com/office/drawing/2014/main" id="{5F2C067B-CA65-CD4C-A71C-EF4D62D3D476}"/>
                </a:ext>
              </a:extLst>
            </p:cNvPr>
            <p:cNvSpPr/>
            <p:nvPr/>
          </p:nvSpPr>
          <p:spPr>
            <a:xfrm>
              <a:off x="6615558" y="1688639"/>
              <a:ext cx="1165938" cy="204235"/>
            </a:xfrm>
            <a:prstGeom prst="rect">
              <a:avLst/>
            </a:prstGeom>
            <a:solidFill>
              <a:schemeClr val="bg2">
                <a:lumMod val="90000"/>
              </a:schemeClr>
            </a:solidFill>
          </p:spPr>
          <p:style>
            <a:lnRef idx="2">
              <a:schemeClr val="accent3"/>
            </a:lnRef>
            <a:fillRef idx="1">
              <a:schemeClr val="lt1"/>
            </a:fillRef>
            <a:effectRef idx="0">
              <a:schemeClr val="accent3"/>
            </a:effectRef>
            <a:fontRef idx="minor">
              <a:schemeClr val="dk1"/>
            </a:fontRef>
          </p:style>
          <p:txBody>
            <a:bodyPr rtlCol="0" anchor="ctr"/>
            <a:lstStyle/>
            <a:p>
              <a:pPr algn="ctr"/>
              <a:r>
                <a:rPr lang="en-US" sz="1050" dirty="0">
                  <a:latin typeface="Gill Sans MT" panose="020B0502020104020203" pitchFamily="34" charset="77"/>
                </a:rPr>
                <a:t>Eng. Elective (3)</a:t>
              </a:r>
            </a:p>
          </p:txBody>
        </p:sp>
        <p:sp>
          <p:nvSpPr>
            <p:cNvPr id="83" name="Rectangle 82">
              <a:extLst>
                <a:ext uri="{FF2B5EF4-FFF2-40B4-BE49-F238E27FC236}">
                  <a16:creationId xmlns:a16="http://schemas.microsoft.com/office/drawing/2014/main" id="{0A2E35CE-8DD5-F041-99A3-16002003F0A9}"/>
                </a:ext>
              </a:extLst>
            </p:cNvPr>
            <p:cNvSpPr/>
            <p:nvPr/>
          </p:nvSpPr>
          <p:spPr>
            <a:xfrm>
              <a:off x="6615558" y="1920152"/>
              <a:ext cx="1165938" cy="204235"/>
            </a:xfrm>
            <a:prstGeom prst="rect">
              <a:avLst/>
            </a:prstGeom>
            <a:solidFill>
              <a:schemeClr val="bg2">
                <a:lumMod val="90000"/>
              </a:schemeClr>
            </a:solidFill>
          </p:spPr>
          <p:style>
            <a:lnRef idx="2">
              <a:schemeClr val="accent3"/>
            </a:lnRef>
            <a:fillRef idx="1">
              <a:schemeClr val="lt1"/>
            </a:fillRef>
            <a:effectRef idx="0">
              <a:schemeClr val="accent3"/>
            </a:effectRef>
            <a:fontRef idx="minor">
              <a:schemeClr val="dk1"/>
            </a:fontRef>
          </p:style>
          <p:txBody>
            <a:bodyPr rtlCol="0" anchor="ctr"/>
            <a:lstStyle/>
            <a:p>
              <a:pPr algn="ctr"/>
              <a:r>
                <a:rPr lang="en-US" sz="1050" dirty="0">
                  <a:latin typeface="Gill Sans MT" panose="020B0502020104020203" pitchFamily="34" charset="77"/>
                </a:rPr>
                <a:t>Eng. Elective (3)</a:t>
              </a:r>
            </a:p>
          </p:txBody>
        </p:sp>
        <p:sp>
          <p:nvSpPr>
            <p:cNvPr id="84" name="Rectangle 83">
              <a:extLst>
                <a:ext uri="{FF2B5EF4-FFF2-40B4-BE49-F238E27FC236}">
                  <a16:creationId xmlns:a16="http://schemas.microsoft.com/office/drawing/2014/main" id="{12081F39-5246-FE4E-924D-76F2B80059F0}"/>
                </a:ext>
              </a:extLst>
            </p:cNvPr>
            <p:cNvSpPr/>
            <p:nvPr/>
          </p:nvSpPr>
          <p:spPr>
            <a:xfrm>
              <a:off x="6615558" y="2159572"/>
              <a:ext cx="1165938" cy="204235"/>
            </a:xfrm>
            <a:prstGeom prst="rect">
              <a:avLst/>
            </a:prstGeom>
            <a:solidFill>
              <a:schemeClr val="bg2">
                <a:lumMod val="90000"/>
              </a:schemeClr>
            </a:solidFill>
          </p:spPr>
          <p:style>
            <a:lnRef idx="2">
              <a:schemeClr val="accent3"/>
            </a:lnRef>
            <a:fillRef idx="1">
              <a:schemeClr val="lt1"/>
            </a:fillRef>
            <a:effectRef idx="0">
              <a:schemeClr val="accent3"/>
            </a:effectRef>
            <a:fontRef idx="minor">
              <a:schemeClr val="dk1"/>
            </a:fontRef>
          </p:style>
          <p:txBody>
            <a:bodyPr rtlCol="0" anchor="ctr"/>
            <a:lstStyle/>
            <a:p>
              <a:pPr algn="ctr"/>
              <a:r>
                <a:rPr lang="en-US" sz="1050" dirty="0">
                  <a:latin typeface="Gill Sans MT" panose="020B0502020104020203" pitchFamily="34" charset="77"/>
                </a:rPr>
                <a:t>Eng. Elective (</a:t>
              </a:r>
              <a:r>
                <a:rPr lang="en-US" sz="1050" dirty="0">
                  <a:solidFill>
                    <a:schemeClr val="tx1"/>
                  </a:solidFill>
                  <a:latin typeface="Gill Sans MT" panose="020B0502020104020203" pitchFamily="34" charset="77"/>
                </a:rPr>
                <a:t>3</a:t>
              </a:r>
              <a:r>
                <a:rPr lang="en-US" sz="1050" dirty="0">
                  <a:latin typeface="Gill Sans MT" panose="020B0502020104020203" pitchFamily="34" charset="77"/>
                </a:rPr>
                <a:t>)</a:t>
              </a:r>
            </a:p>
          </p:txBody>
        </p:sp>
        <p:sp>
          <p:nvSpPr>
            <p:cNvPr id="85" name="TextBox 84">
              <a:extLst>
                <a:ext uri="{FF2B5EF4-FFF2-40B4-BE49-F238E27FC236}">
                  <a16:creationId xmlns:a16="http://schemas.microsoft.com/office/drawing/2014/main" id="{4AFC7CDB-0672-4F4F-8171-46132B85614F}"/>
                </a:ext>
              </a:extLst>
            </p:cNvPr>
            <p:cNvSpPr txBox="1"/>
            <p:nvPr/>
          </p:nvSpPr>
          <p:spPr>
            <a:xfrm>
              <a:off x="8116804" y="1427910"/>
              <a:ext cx="663964" cy="276999"/>
            </a:xfrm>
            <a:prstGeom prst="rect">
              <a:avLst/>
            </a:prstGeom>
            <a:noFill/>
          </p:spPr>
          <p:txBody>
            <a:bodyPr wrap="none" rtlCol="0">
              <a:spAutoFit/>
            </a:bodyPr>
            <a:lstStyle/>
            <a:p>
              <a:pPr algn="ctr"/>
              <a:r>
                <a:rPr lang="en-US" sz="1200" dirty="0">
                  <a:latin typeface="Gill Sans MT" panose="020B0502020104020203" pitchFamily="34" charset="77"/>
                </a:rPr>
                <a:t>HS (18)</a:t>
              </a:r>
            </a:p>
          </p:txBody>
        </p:sp>
        <p:sp>
          <p:nvSpPr>
            <p:cNvPr id="86" name="Rectangle 85">
              <a:extLst>
                <a:ext uri="{FF2B5EF4-FFF2-40B4-BE49-F238E27FC236}">
                  <a16:creationId xmlns:a16="http://schemas.microsoft.com/office/drawing/2014/main" id="{A366A585-5C0C-DF45-AC5B-0937E7597500}"/>
                </a:ext>
              </a:extLst>
            </p:cNvPr>
            <p:cNvSpPr/>
            <p:nvPr/>
          </p:nvSpPr>
          <p:spPr>
            <a:xfrm>
              <a:off x="7867220" y="1687657"/>
              <a:ext cx="1165938" cy="204235"/>
            </a:xfrm>
            <a:prstGeom prst="rect">
              <a:avLst/>
            </a:prstGeom>
            <a:solidFill>
              <a:schemeClr val="accent2">
                <a:lumMod val="20000"/>
                <a:lumOff val="8000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r>
                <a:rPr lang="en-US" sz="1050" dirty="0">
                  <a:latin typeface="Gill Sans MT" panose="020B0502020104020203" pitchFamily="34" charset="77"/>
                </a:rPr>
                <a:t>Culture Eng. (3)</a:t>
              </a:r>
            </a:p>
          </p:txBody>
        </p:sp>
        <p:sp>
          <p:nvSpPr>
            <p:cNvPr id="87" name="Rectangle 86">
              <a:extLst>
                <a:ext uri="{FF2B5EF4-FFF2-40B4-BE49-F238E27FC236}">
                  <a16:creationId xmlns:a16="http://schemas.microsoft.com/office/drawing/2014/main" id="{40AD327D-60ED-3F4C-A4DB-DC1497998CEC}"/>
                </a:ext>
              </a:extLst>
            </p:cNvPr>
            <p:cNvSpPr/>
            <p:nvPr/>
          </p:nvSpPr>
          <p:spPr>
            <a:xfrm>
              <a:off x="7867220" y="1918679"/>
              <a:ext cx="1165938" cy="204235"/>
            </a:xfrm>
            <a:prstGeom prst="rect">
              <a:avLst/>
            </a:prstGeom>
            <a:solidFill>
              <a:schemeClr val="accent2">
                <a:lumMod val="20000"/>
                <a:lumOff val="8000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r>
                <a:rPr lang="en-US" sz="1000" dirty="0">
                  <a:latin typeface="Gill Sans MT" panose="020B0502020104020203" pitchFamily="34" charset="77"/>
                </a:rPr>
                <a:t>300 </a:t>
              </a:r>
              <a:r>
                <a:rPr lang="en-US" sz="1000" dirty="0" err="1">
                  <a:latin typeface="Gill Sans MT" panose="020B0502020104020203" pitchFamily="34" charset="77"/>
                </a:rPr>
                <a:t>lvl</a:t>
              </a:r>
              <a:r>
                <a:rPr lang="en-US" sz="1000" dirty="0">
                  <a:latin typeface="Gill Sans MT" panose="020B0502020104020203" pitchFamily="34" charset="77"/>
                </a:rPr>
                <a:t> Elective (3)</a:t>
              </a:r>
            </a:p>
          </p:txBody>
        </p:sp>
        <p:sp>
          <p:nvSpPr>
            <p:cNvPr id="88" name="Rectangle 87">
              <a:extLst>
                <a:ext uri="{FF2B5EF4-FFF2-40B4-BE49-F238E27FC236}">
                  <a16:creationId xmlns:a16="http://schemas.microsoft.com/office/drawing/2014/main" id="{2CA56CF8-1328-CA46-BB8C-83564EE65274}"/>
                </a:ext>
              </a:extLst>
            </p:cNvPr>
            <p:cNvSpPr/>
            <p:nvPr/>
          </p:nvSpPr>
          <p:spPr>
            <a:xfrm>
              <a:off x="7867220" y="2125910"/>
              <a:ext cx="1165938" cy="204235"/>
            </a:xfrm>
            <a:prstGeom prst="rect">
              <a:avLst/>
            </a:prstGeom>
            <a:solidFill>
              <a:schemeClr val="accent2">
                <a:lumMod val="20000"/>
                <a:lumOff val="8000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r>
                <a:rPr lang="en-US" sz="1050" dirty="0">
                  <a:latin typeface="Gill Sans MT" panose="020B0502020104020203" pitchFamily="34" charset="77"/>
                </a:rPr>
                <a:t>W Elective (3)</a:t>
              </a:r>
            </a:p>
          </p:txBody>
        </p:sp>
        <p:sp>
          <p:nvSpPr>
            <p:cNvPr id="89" name="Rectangle 88">
              <a:extLst>
                <a:ext uri="{FF2B5EF4-FFF2-40B4-BE49-F238E27FC236}">
                  <a16:creationId xmlns:a16="http://schemas.microsoft.com/office/drawing/2014/main" id="{73162266-3792-474E-B30E-67E14C1C5BD6}"/>
                </a:ext>
              </a:extLst>
            </p:cNvPr>
            <p:cNvSpPr/>
            <p:nvPr/>
          </p:nvSpPr>
          <p:spPr>
            <a:xfrm>
              <a:off x="7867220" y="2352286"/>
              <a:ext cx="1165938" cy="204235"/>
            </a:xfrm>
            <a:prstGeom prst="rect">
              <a:avLst/>
            </a:prstGeom>
            <a:solidFill>
              <a:schemeClr val="accent2">
                <a:lumMod val="20000"/>
                <a:lumOff val="8000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r>
                <a:rPr lang="en-US" sz="1050" dirty="0">
                  <a:latin typeface="Gill Sans MT" panose="020B0502020104020203" pitchFamily="34" charset="77"/>
                </a:rPr>
                <a:t>Elective (3)</a:t>
              </a:r>
            </a:p>
          </p:txBody>
        </p:sp>
        <p:sp>
          <p:nvSpPr>
            <p:cNvPr id="90" name="Rectangle 89">
              <a:extLst>
                <a:ext uri="{FF2B5EF4-FFF2-40B4-BE49-F238E27FC236}">
                  <a16:creationId xmlns:a16="http://schemas.microsoft.com/office/drawing/2014/main" id="{3E8082AD-1C1F-1D4E-8F92-845F0B137B84}"/>
                </a:ext>
              </a:extLst>
            </p:cNvPr>
            <p:cNvSpPr/>
            <p:nvPr/>
          </p:nvSpPr>
          <p:spPr>
            <a:xfrm>
              <a:off x="7867220" y="2576395"/>
              <a:ext cx="1165938" cy="204235"/>
            </a:xfrm>
            <a:prstGeom prst="rect">
              <a:avLst/>
            </a:prstGeom>
            <a:solidFill>
              <a:schemeClr val="accent2">
                <a:lumMod val="20000"/>
                <a:lumOff val="8000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r>
                <a:rPr lang="en-US" sz="1050" dirty="0">
                  <a:latin typeface="Gill Sans MT" panose="020B0502020104020203" pitchFamily="34" charset="77"/>
                </a:rPr>
                <a:t>Elective (3)</a:t>
              </a:r>
            </a:p>
          </p:txBody>
        </p:sp>
        <p:sp>
          <p:nvSpPr>
            <p:cNvPr id="91" name="Rectangle 90">
              <a:extLst>
                <a:ext uri="{FF2B5EF4-FFF2-40B4-BE49-F238E27FC236}">
                  <a16:creationId xmlns:a16="http://schemas.microsoft.com/office/drawing/2014/main" id="{E235C6E5-846F-7D4F-9FBC-DEFF7DDAC7F0}"/>
                </a:ext>
              </a:extLst>
            </p:cNvPr>
            <p:cNvSpPr/>
            <p:nvPr/>
          </p:nvSpPr>
          <p:spPr>
            <a:xfrm>
              <a:off x="7867220" y="2805689"/>
              <a:ext cx="1165938" cy="204235"/>
            </a:xfrm>
            <a:prstGeom prst="rect">
              <a:avLst/>
            </a:prstGeom>
            <a:solidFill>
              <a:schemeClr val="accent2">
                <a:lumMod val="20000"/>
                <a:lumOff val="8000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r>
                <a:rPr lang="en-US" sz="1050" dirty="0">
                  <a:latin typeface="Gill Sans MT" panose="020B0502020104020203" pitchFamily="34" charset="77"/>
                </a:rPr>
                <a:t>Elective (3)</a:t>
              </a:r>
            </a:p>
          </p:txBody>
        </p:sp>
        <p:sp>
          <p:nvSpPr>
            <p:cNvPr id="98" name="TextBox 97">
              <a:extLst>
                <a:ext uri="{FF2B5EF4-FFF2-40B4-BE49-F238E27FC236}">
                  <a16:creationId xmlns:a16="http://schemas.microsoft.com/office/drawing/2014/main" id="{B554E503-826F-8F4A-A693-7038C02D105B}"/>
                </a:ext>
              </a:extLst>
            </p:cNvPr>
            <p:cNvSpPr txBox="1"/>
            <p:nvPr/>
          </p:nvSpPr>
          <p:spPr>
            <a:xfrm>
              <a:off x="7867220" y="3153680"/>
              <a:ext cx="1165939" cy="461665"/>
            </a:xfrm>
            <a:prstGeom prst="rect">
              <a:avLst/>
            </a:prstGeom>
            <a:noFill/>
          </p:spPr>
          <p:txBody>
            <a:bodyPr wrap="square" rtlCol="0">
              <a:spAutoFit/>
            </a:bodyPr>
            <a:lstStyle/>
            <a:p>
              <a:pPr algn="ctr"/>
              <a:r>
                <a:rPr lang="en-US" sz="1200" dirty="0">
                  <a:latin typeface="Gill Sans MT" panose="020B0502020104020203" pitchFamily="34" charset="77"/>
                </a:rPr>
                <a:t>Undesignated electives (16)</a:t>
              </a:r>
            </a:p>
          </p:txBody>
        </p:sp>
        <p:sp>
          <p:nvSpPr>
            <p:cNvPr id="93" name="Rectangle 92">
              <a:extLst>
                <a:ext uri="{FF2B5EF4-FFF2-40B4-BE49-F238E27FC236}">
                  <a16:creationId xmlns:a16="http://schemas.microsoft.com/office/drawing/2014/main" id="{00D40150-83D1-FC42-A8F6-C08613A1164C}"/>
                </a:ext>
              </a:extLst>
            </p:cNvPr>
            <p:cNvSpPr/>
            <p:nvPr/>
          </p:nvSpPr>
          <p:spPr>
            <a:xfrm>
              <a:off x="7867220" y="3604891"/>
              <a:ext cx="1165938" cy="204235"/>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050" dirty="0">
                  <a:latin typeface="Gill Sans MT" panose="020B0502020104020203" pitchFamily="34" charset="77"/>
                </a:rPr>
                <a:t>Und. Elective (3)</a:t>
              </a:r>
            </a:p>
          </p:txBody>
        </p:sp>
        <p:sp>
          <p:nvSpPr>
            <p:cNvPr id="94" name="Rectangle 93">
              <a:extLst>
                <a:ext uri="{FF2B5EF4-FFF2-40B4-BE49-F238E27FC236}">
                  <a16:creationId xmlns:a16="http://schemas.microsoft.com/office/drawing/2014/main" id="{27EB955C-FD57-ED4A-A27A-6F913D0D998E}"/>
                </a:ext>
              </a:extLst>
            </p:cNvPr>
            <p:cNvSpPr/>
            <p:nvPr/>
          </p:nvSpPr>
          <p:spPr>
            <a:xfrm>
              <a:off x="7867220" y="3812122"/>
              <a:ext cx="1165938" cy="204235"/>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050" dirty="0">
                  <a:latin typeface="Gill Sans MT" panose="020B0502020104020203" pitchFamily="34" charset="77"/>
                </a:rPr>
                <a:t>Und. Elective (3)</a:t>
              </a:r>
            </a:p>
          </p:txBody>
        </p:sp>
        <p:sp>
          <p:nvSpPr>
            <p:cNvPr id="95" name="Rectangle 94">
              <a:extLst>
                <a:ext uri="{FF2B5EF4-FFF2-40B4-BE49-F238E27FC236}">
                  <a16:creationId xmlns:a16="http://schemas.microsoft.com/office/drawing/2014/main" id="{5A63ABA5-DF5A-7941-9B55-EAA5D0311E5B}"/>
                </a:ext>
              </a:extLst>
            </p:cNvPr>
            <p:cNvSpPr/>
            <p:nvPr/>
          </p:nvSpPr>
          <p:spPr>
            <a:xfrm>
              <a:off x="7867220" y="4038498"/>
              <a:ext cx="1165938" cy="204235"/>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050" dirty="0">
                  <a:latin typeface="Gill Sans MT" panose="020B0502020104020203" pitchFamily="34" charset="77"/>
                </a:rPr>
                <a:t>Und. Elective (3)</a:t>
              </a:r>
            </a:p>
          </p:txBody>
        </p:sp>
        <p:sp>
          <p:nvSpPr>
            <p:cNvPr id="96" name="Rectangle 95">
              <a:extLst>
                <a:ext uri="{FF2B5EF4-FFF2-40B4-BE49-F238E27FC236}">
                  <a16:creationId xmlns:a16="http://schemas.microsoft.com/office/drawing/2014/main" id="{06BB398C-1420-0D40-9DD1-9D3BDBA3A5FF}"/>
                </a:ext>
              </a:extLst>
            </p:cNvPr>
            <p:cNvSpPr/>
            <p:nvPr/>
          </p:nvSpPr>
          <p:spPr>
            <a:xfrm>
              <a:off x="7867220" y="4262607"/>
              <a:ext cx="1165938" cy="204235"/>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050" dirty="0">
                  <a:latin typeface="Gill Sans MT" panose="020B0502020104020203" pitchFamily="34" charset="77"/>
                </a:rPr>
                <a:t>Und. Elective (3)</a:t>
              </a:r>
            </a:p>
          </p:txBody>
        </p:sp>
        <p:sp>
          <p:nvSpPr>
            <p:cNvPr id="97" name="Rectangle 96">
              <a:extLst>
                <a:ext uri="{FF2B5EF4-FFF2-40B4-BE49-F238E27FC236}">
                  <a16:creationId xmlns:a16="http://schemas.microsoft.com/office/drawing/2014/main" id="{57096A91-6DD0-A146-8DEB-23CF9CABCDC6}"/>
                </a:ext>
              </a:extLst>
            </p:cNvPr>
            <p:cNvSpPr/>
            <p:nvPr/>
          </p:nvSpPr>
          <p:spPr>
            <a:xfrm>
              <a:off x="7867220" y="4491901"/>
              <a:ext cx="1165938" cy="204235"/>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050" dirty="0">
                  <a:latin typeface="Gill Sans MT" panose="020B0502020104020203" pitchFamily="34" charset="77"/>
                </a:rPr>
                <a:t>Und. Elective (2)</a:t>
              </a:r>
            </a:p>
          </p:txBody>
        </p:sp>
        <p:sp>
          <p:nvSpPr>
            <p:cNvPr id="92" name="TextBox 91">
              <a:extLst>
                <a:ext uri="{FF2B5EF4-FFF2-40B4-BE49-F238E27FC236}">
                  <a16:creationId xmlns:a16="http://schemas.microsoft.com/office/drawing/2014/main" id="{35773F89-0A8C-7445-BD55-B11FC6CF942F}"/>
                </a:ext>
              </a:extLst>
            </p:cNvPr>
            <p:cNvSpPr txBox="1"/>
            <p:nvPr/>
          </p:nvSpPr>
          <p:spPr>
            <a:xfrm>
              <a:off x="1458329" y="1439001"/>
              <a:ext cx="1008610" cy="276999"/>
            </a:xfrm>
            <a:prstGeom prst="rect">
              <a:avLst/>
            </a:prstGeom>
            <a:noFill/>
          </p:spPr>
          <p:txBody>
            <a:bodyPr wrap="none" rtlCol="0">
              <a:spAutoFit/>
            </a:bodyPr>
            <a:lstStyle/>
            <a:p>
              <a:pPr algn="ctr"/>
              <a:r>
                <a:rPr lang="en-US" sz="1200" dirty="0">
                  <a:latin typeface="Gill Sans MT" panose="020B0502020104020203" pitchFamily="34" charset="77"/>
                </a:rPr>
                <a:t>Basic Sci (17)</a:t>
              </a:r>
            </a:p>
          </p:txBody>
        </p:sp>
        <p:sp>
          <p:nvSpPr>
            <p:cNvPr id="99" name="Rectangle 98">
              <a:extLst>
                <a:ext uri="{FF2B5EF4-FFF2-40B4-BE49-F238E27FC236}">
                  <a16:creationId xmlns:a16="http://schemas.microsoft.com/office/drawing/2014/main" id="{E4F4A0B7-0B6E-E542-B528-26C6B1CBA6E8}"/>
                </a:ext>
              </a:extLst>
            </p:cNvPr>
            <p:cNvSpPr/>
            <p:nvPr/>
          </p:nvSpPr>
          <p:spPr>
            <a:xfrm>
              <a:off x="7867220" y="4721195"/>
              <a:ext cx="1165938" cy="204235"/>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050" dirty="0">
                  <a:latin typeface="Gill Sans MT" panose="020B0502020104020203" pitchFamily="34" charset="77"/>
                </a:rPr>
                <a:t>Und. Elective (2)</a:t>
              </a:r>
            </a:p>
          </p:txBody>
        </p:sp>
      </p:grpSp>
      <p:sp>
        <p:nvSpPr>
          <p:cNvPr id="8" name="TextBox 7">
            <a:extLst>
              <a:ext uri="{FF2B5EF4-FFF2-40B4-BE49-F238E27FC236}">
                <a16:creationId xmlns:a16="http://schemas.microsoft.com/office/drawing/2014/main" id="{86E3ED44-82F2-D04B-A5DF-3ABD2A2D3BC8}"/>
              </a:ext>
            </a:extLst>
          </p:cNvPr>
          <p:cNvSpPr txBox="1"/>
          <p:nvPr/>
        </p:nvSpPr>
        <p:spPr>
          <a:xfrm>
            <a:off x="3866321" y="3402797"/>
            <a:ext cx="2783390" cy="307777"/>
          </a:xfrm>
          <a:prstGeom prst="rect">
            <a:avLst/>
          </a:prstGeom>
          <a:noFill/>
        </p:spPr>
        <p:txBody>
          <a:bodyPr wrap="none" rtlCol="0">
            <a:spAutoFit/>
          </a:bodyPr>
          <a:lstStyle/>
          <a:p>
            <a:pPr algn="ctr"/>
            <a:r>
              <a:rPr lang="en-US" sz="1400" i="1" dirty="0">
                <a:latin typeface="Gill Sans MT" panose="020B0502020104020203" pitchFamily="34" charset="77"/>
              </a:rPr>
              <a:t>Must have 48 total engineering credits</a:t>
            </a:r>
          </a:p>
        </p:txBody>
      </p:sp>
      <p:sp>
        <p:nvSpPr>
          <p:cNvPr id="100" name="TextBox 99">
            <a:extLst>
              <a:ext uri="{FF2B5EF4-FFF2-40B4-BE49-F238E27FC236}">
                <a16:creationId xmlns:a16="http://schemas.microsoft.com/office/drawing/2014/main" id="{E623D0F2-A9B1-4C4F-93D4-2F94CFC82800}"/>
              </a:ext>
            </a:extLst>
          </p:cNvPr>
          <p:cNvSpPr txBox="1"/>
          <p:nvPr/>
        </p:nvSpPr>
        <p:spPr>
          <a:xfrm>
            <a:off x="2770681" y="4647595"/>
            <a:ext cx="3811621" cy="307777"/>
          </a:xfrm>
          <a:prstGeom prst="rect">
            <a:avLst/>
          </a:prstGeom>
          <a:noFill/>
        </p:spPr>
        <p:txBody>
          <a:bodyPr wrap="none" lIns="91440" tIns="45720" rIns="91440" bIns="45720" rtlCol="0" anchor="t">
            <a:spAutoFit/>
          </a:bodyPr>
          <a:lstStyle/>
          <a:p>
            <a:pPr algn="ctr"/>
            <a:r>
              <a:rPr lang="en-US" sz="1400" b="1" i="1" dirty="0">
                <a:latin typeface="Gill Sans MT"/>
              </a:rPr>
              <a:t>Must have ≥128 total credits – no exceptions!</a:t>
            </a:r>
          </a:p>
        </p:txBody>
      </p:sp>
    </p:spTree>
    <p:extLst>
      <p:ext uri="{BB962C8B-B14F-4D97-AF65-F5344CB8AC3E}">
        <p14:creationId xmlns:p14="http://schemas.microsoft.com/office/powerpoint/2010/main" val="17234192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BB322F-C58B-3A40-9A89-9065F9E55CD9}"/>
              </a:ext>
            </a:extLst>
          </p:cNvPr>
          <p:cNvSpPr>
            <a:spLocks noGrp="1"/>
          </p:cNvSpPr>
          <p:nvPr>
            <p:ph type="title"/>
          </p:nvPr>
        </p:nvSpPr>
        <p:spPr/>
        <p:txBody>
          <a:bodyPr/>
          <a:lstStyle/>
          <a:p>
            <a:r>
              <a:rPr lang="en-US" dirty="0"/>
              <a:t>First year spring</a:t>
            </a:r>
          </a:p>
        </p:txBody>
      </p:sp>
      <p:sp>
        <p:nvSpPr>
          <p:cNvPr id="3" name="Slide Number Placeholder 2">
            <a:extLst>
              <a:ext uri="{FF2B5EF4-FFF2-40B4-BE49-F238E27FC236}">
                <a16:creationId xmlns:a16="http://schemas.microsoft.com/office/drawing/2014/main" id="{3857816F-12CB-7F4E-8E97-32580AA1C0B5}"/>
              </a:ext>
            </a:extLst>
          </p:cNvPr>
          <p:cNvSpPr>
            <a:spLocks noGrp="1"/>
          </p:cNvSpPr>
          <p:nvPr>
            <p:ph type="sldNum" sz="quarter" idx="12"/>
          </p:nvPr>
        </p:nvSpPr>
        <p:spPr/>
        <p:txBody>
          <a:bodyPr/>
          <a:lstStyle/>
          <a:p>
            <a:fld id="{04987441-2EE2-A041-8199-64C3128B226A}" type="slidenum">
              <a:rPr lang="en-US" smtClean="0"/>
              <a:t>14</a:t>
            </a:fld>
            <a:endParaRPr lang="en-US"/>
          </a:p>
        </p:txBody>
      </p:sp>
      <p:sp>
        <p:nvSpPr>
          <p:cNvPr id="5" name="Rectangle 4">
            <a:extLst>
              <a:ext uri="{FF2B5EF4-FFF2-40B4-BE49-F238E27FC236}">
                <a16:creationId xmlns:a16="http://schemas.microsoft.com/office/drawing/2014/main" id="{78A30716-DD20-BF48-9A40-7B60D7144EF9}"/>
              </a:ext>
            </a:extLst>
          </p:cNvPr>
          <p:cNvSpPr/>
          <p:nvPr/>
        </p:nvSpPr>
        <p:spPr>
          <a:xfrm>
            <a:off x="149312" y="1046623"/>
            <a:ext cx="8858161" cy="3693319"/>
          </a:xfrm>
          <a:prstGeom prst="rect">
            <a:avLst/>
          </a:prstGeom>
        </p:spPr>
        <p:txBody>
          <a:bodyPr wrap="square">
            <a:spAutoFit/>
          </a:bodyPr>
          <a:lstStyle/>
          <a:p>
            <a:r>
              <a:rPr lang="en-US" b="1" dirty="0">
                <a:latin typeface="Gill Sans MT" panose="020B0502020104020203" pitchFamily="34" charset="77"/>
              </a:rPr>
              <a:t>Registration starts Nov 18 (Fri) </a:t>
            </a:r>
            <a:r>
              <a:rPr lang="en-US" dirty="0">
                <a:latin typeface="Gill Sans MT" panose="020B0502020104020203" pitchFamily="34" charset="77"/>
              </a:rPr>
              <a:t>– right before Thanksgiving break!</a:t>
            </a:r>
          </a:p>
          <a:p>
            <a:endParaRPr lang="en-US" dirty="0">
              <a:latin typeface="Gill Sans MT" panose="020B0502020104020203" pitchFamily="34" charset="77"/>
            </a:endParaRPr>
          </a:p>
          <a:p>
            <a:pPr marL="285750" indent="-285750">
              <a:buFont typeface="Arial" panose="020B0604020202020204" pitchFamily="34" charset="0"/>
              <a:buChar char="•"/>
            </a:pPr>
            <a:r>
              <a:rPr lang="en-US" dirty="0">
                <a:latin typeface="Gill Sans MT" panose="020B0502020104020203" pitchFamily="34" charset="77"/>
              </a:rPr>
              <a:t>110.109 Calc 2 OR 110.202 Calc 3 OR 110.302 Differential Equations OR 553.291 LADE</a:t>
            </a:r>
          </a:p>
          <a:p>
            <a:pPr marL="285750" indent="-285750">
              <a:buFont typeface="Arial" panose="020B0604020202020204" pitchFamily="34" charset="0"/>
              <a:buChar char="•"/>
            </a:pPr>
            <a:r>
              <a:rPr lang="en-US" dirty="0">
                <a:latin typeface="Gill Sans MT" panose="020B0502020104020203" pitchFamily="34" charset="77"/>
              </a:rPr>
              <a:t>171.102/108 Physics 2 (no lab except for premed)</a:t>
            </a:r>
          </a:p>
          <a:p>
            <a:pPr marL="285750" indent="-285750">
              <a:buFont typeface="Arial" panose="020B0604020202020204" pitchFamily="34" charset="0"/>
              <a:buChar char="•"/>
            </a:pPr>
            <a:r>
              <a:rPr lang="en-US" dirty="0">
                <a:latin typeface="Gill Sans MT" panose="020B0502020104020203" pitchFamily="34" charset="77"/>
              </a:rPr>
              <a:t>030.102 Gen Chem 2 and 030.106 Gen Chem 2 lab</a:t>
            </a:r>
          </a:p>
          <a:p>
            <a:pPr marL="285750" indent="-285750">
              <a:buFont typeface="Arial" panose="020B0604020202020204" pitchFamily="34" charset="0"/>
              <a:buChar char="•"/>
            </a:pPr>
            <a:r>
              <a:rPr lang="en-US" dirty="0">
                <a:latin typeface="Gill Sans MT" panose="020B0502020104020203" pitchFamily="34" charset="77"/>
              </a:rPr>
              <a:t>540.202 Process Analysis (if you have finished physics or chemistry)</a:t>
            </a:r>
          </a:p>
          <a:p>
            <a:pPr marL="285750" indent="-285750">
              <a:buFont typeface="Arial" panose="020B0604020202020204" pitchFamily="34" charset="0"/>
              <a:buChar char="•"/>
            </a:pPr>
            <a:r>
              <a:rPr lang="en-US" dirty="0">
                <a:latin typeface="Gill Sans MT" panose="020B0502020104020203" pitchFamily="34" charset="77"/>
              </a:rPr>
              <a:t>500.113 Gateway (Python) OR H/S</a:t>
            </a:r>
          </a:p>
          <a:p>
            <a:pPr marL="285750" indent="-285750">
              <a:buFont typeface="Arial" panose="020B0604020202020204" pitchFamily="34" charset="0"/>
              <a:buChar char="•"/>
            </a:pPr>
            <a:endParaRPr lang="en-US" dirty="0">
              <a:latin typeface="Gill Sans MT" panose="020B0502020104020203" pitchFamily="34" charset="77"/>
            </a:endParaRPr>
          </a:p>
          <a:p>
            <a:r>
              <a:rPr lang="en-US" dirty="0">
                <a:latin typeface="Gill Sans MT" panose="020B0502020104020203" pitchFamily="34" charset="77"/>
              </a:rPr>
              <a:t>Intersession, HEART, SOUL, FYS courses are useful and fun – typically undesignated electives because they are 1-2 credits and S/U only. </a:t>
            </a:r>
          </a:p>
          <a:p>
            <a:r>
              <a:rPr lang="en-US" dirty="0">
                <a:latin typeface="Gill Sans MT" panose="020B0502020104020203" pitchFamily="34" charset="77"/>
              </a:rPr>
              <a:t>Check your transcript for AP/IB credits</a:t>
            </a:r>
          </a:p>
          <a:p>
            <a:r>
              <a:rPr lang="en-US" dirty="0">
                <a:latin typeface="Gill Sans MT" panose="020B0502020104020203" pitchFamily="34" charset="77"/>
              </a:rPr>
              <a:t>Good time to start research – having experience will help you get internships next year</a:t>
            </a:r>
          </a:p>
          <a:p>
            <a:r>
              <a:rPr lang="en-US" dirty="0">
                <a:latin typeface="Gill Sans MT" panose="020B0502020104020203" pitchFamily="34" charset="77"/>
              </a:rPr>
              <a:t>Extracurricular – </a:t>
            </a:r>
            <a:r>
              <a:rPr lang="en-US" dirty="0" err="1">
                <a:latin typeface="Gill Sans MT" panose="020B0502020104020203" pitchFamily="34" charset="77"/>
              </a:rPr>
              <a:t>AIChE</a:t>
            </a:r>
            <a:r>
              <a:rPr lang="en-US" dirty="0">
                <a:latin typeface="Gill Sans MT" panose="020B0502020104020203" pitchFamily="34" charset="77"/>
              </a:rPr>
              <a:t>!</a:t>
            </a:r>
            <a:endParaRPr lang="en-US" dirty="0"/>
          </a:p>
        </p:txBody>
      </p:sp>
      <p:sp>
        <p:nvSpPr>
          <p:cNvPr id="6" name="Rectangle 5">
            <a:extLst>
              <a:ext uri="{FF2B5EF4-FFF2-40B4-BE49-F238E27FC236}">
                <a16:creationId xmlns:a16="http://schemas.microsoft.com/office/drawing/2014/main" id="{3D50C768-41E9-1C43-B083-96DF9E62CECA}"/>
              </a:ext>
            </a:extLst>
          </p:cNvPr>
          <p:cNvSpPr/>
          <p:nvPr/>
        </p:nvSpPr>
        <p:spPr>
          <a:xfrm>
            <a:off x="6026049" y="20935"/>
            <a:ext cx="3117951" cy="923330"/>
          </a:xfrm>
          <a:prstGeom prst="rect">
            <a:avLst/>
          </a:prstGeom>
        </p:spPr>
        <p:txBody>
          <a:bodyPr wrap="square">
            <a:spAutoFit/>
          </a:bodyPr>
          <a:lstStyle/>
          <a:p>
            <a:pPr>
              <a:buNone/>
            </a:pPr>
            <a:r>
              <a:rPr lang="en-US" i="1" u="sng" dirty="0">
                <a:solidFill>
                  <a:schemeClr val="bg1"/>
                </a:solidFill>
                <a:latin typeface="Gill Sans MT" panose="020B0502020104020203" pitchFamily="34" charset="77"/>
              </a:rPr>
              <a:t>Looking ahead to Sophomore Fall</a:t>
            </a:r>
          </a:p>
          <a:p>
            <a:r>
              <a:rPr lang="en-US" i="1" dirty="0">
                <a:solidFill>
                  <a:schemeClr val="bg1"/>
                </a:solidFill>
                <a:latin typeface="Gill Sans MT" panose="020B0502020104020203" pitchFamily="34" charset="77"/>
              </a:rPr>
              <a:t>Busy </a:t>
            </a:r>
            <a:r>
              <a:rPr lang="en-US" i="1" dirty="0" err="1">
                <a:solidFill>
                  <a:schemeClr val="bg1"/>
                </a:solidFill>
                <a:latin typeface="Gill Sans MT" panose="020B0502020104020203" pitchFamily="34" charset="77"/>
              </a:rPr>
              <a:t>sem</a:t>
            </a:r>
            <a:r>
              <a:rPr lang="en-US" i="1" dirty="0">
                <a:solidFill>
                  <a:schemeClr val="bg1"/>
                </a:solidFill>
                <a:latin typeface="Gill Sans MT" panose="020B0502020104020203" pitchFamily="34" charset="77"/>
              </a:rPr>
              <a:t>, try to finish </a:t>
            </a:r>
            <a:r>
              <a:rPr lang="en-US" i="1" dirty="0" err="1">
                <a:solidFill>
                  <a:schemeClr val="bg1"/>
                </a:solidFill>
                <a:latin typeface="Gill Sans MT" panose="020B0502020104020203" pitchFamily="34" charset="77"/>
              </a:rPr>
              <a:t>orgo</a:t>
            </a:r>
            <a:r>
              <a:rPr lang="en-US" i="1" dirty="0">
                <a:solidFill>
                  <a:schemeClr val="bg1"/>
                </a:solidFill>
                <a:latin typeface="Gill Sans MT" panose="020B0502020104020203" pitchFamily="34" charset="77"/>
              </a:rPr>
              <a:t>, math, Gateway, or Process Analysis</a:t>
            </a:r>
          </a:p>
        </p:txBody>
      </p:sp>
    </p:spTree>
    <p:extLst>
      <p:ext uri="{BB962C8B-B14F-4D97-AF65-F5344CB8AC3E}">
        <p14:creationId xmlns:p14="http://schemas.microsoft.com/office/powerpoint/2010/main" val="2428521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8" end="8"/>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9" end="9"/>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10" end="1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11" end="1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531E56-FF57-274A-85F2-8214F44CAD74}"/>
              </a:ext>
            </a:extLst>
          </p:cNvPr>
          <p:cNvSpPr>
            <a:spLocks noGrp="1"/>
          </p:cNvSpPr>
          <p:nvPr>
            <p:ph type="title"/>
          </p:nvPr>
        </p:nvSpPr>
        <p:spPr/>
        <p:txBody>
          <a:bodyPr/>
          <a:lstStyle/>
          <a:p>
            <a:r>
              <a:rPr lang="en-US" dirty="0"/>
              <a:t>Sophomore spring</a:t>
            </a:r>
          </a:p>
        </p:txBody>
      </p:sp>
      <p:sp>
        <p:nvSpPr>
          <p:cNvPr id="3" name="Slide Number Placeholder 2">
            <a:extLst>
              <a:ext uri="{FF2B5EF4-FFF2-40B4-BE49-F238E27FC236}">
                <a16:creationId xmlns:a16="http://schemas.microsoft.com/office/drawing/2014/main" id="{3FB590A2-910E-4248-8F22-D4D40179ECA8}"/>
              </a:ext>
            </a:extLst>
          </p:cNvPr>
          <p:cNvSpPr>
            <a:spLocks noGrp="1"/>
          </p:cNvSpPr>
          <p:nvPr>
            <p:ph type="sldNum" sz="quarter" idx="12"/>
          </p:nvPr>
        </p:nvSpPr>
        <p:spPr/>
        <p:txBody>
          <a:bodyPr/>
          <a:lstStyle/>
          <a:p>
            <a:endParaRPr lang="en-US" dirty="0"/>
          </a:p>
          <a:p>
            <a:endParaRPr lang="en-US"/>
          </a:p>
        </p:txBody>
      </p:sp>
      <p:sp>
        <p:nvSpPr>
          <p:cNvPr id="5" name="TextBox 4">
            <a:extLst>
              <a:ext uri="{FF2B5EF4-FFF2-40B4-BE49-F238E27FC236}">
                <a16:creationId xmlns:a16="http://schemas.microsoft.com/office/drawing/2014/main" id="{62EABA2E-1C23-BE4B-A1D6-7FA0C5B7B5E4}"/>
              </a:ext>
            </a:extLst>
          </p:cNvPr>
          <p:cNvSpPr txBox="1"/>
          <p:nvPr/>
        </p:nvSpPr>
        <p:spPr>
          <a:xfrm>
            <a:off x="149313" y="1203722"/>
            <a:ext cx="8809784" cy="3693319"/>
          </a:xfrm>
          <a:prstGeom prst="rect">
            <a:avLst/>
          </a:prstGeom>
          <a:noFill/>
        </p:spPr>
        <p:txBody>
          <a:bodyPr wrap="none" lIns="91440" tIns="45720" rIns="91440" bIns="45720" rtlCol="0" anchor="t">
            <a:spAutoFit/>
          </a:bodyPr>
          <a:lstStyle/>
          <a:p>
            <a:pPr algn="l"/>
            <a:r>
              <a:rPr lang="en-US" b="1" dirty="0">
                <a:latin typeface="Gill Sans MT" panose="020B0502020104020203" pitchFamily="34" charset="77"/>
              </a:rPr>
              <a:t>Registration starts Nov 16 (Wed)</a:t>
            </a:r>
          </a:p>
          <a:p>
            <a:pPr algn="l"/>
            <a:endParaRPr lang="en-US" dirty="0">
              <a:latin typeface="Gill Sans MT" panose="020B0502020104020203" pitchFamily="34" charset="77"/>
            </a:endParaRPr>
          </a:p>
          <a:p>
            <a:pPr marL="285750" indent="-285750" algn="l">
              <a:buFont typeface="Arial" panose="020B0604020202020204" pitchFamily="34" charset="0"/>
              <a:buChar char="•"/>
            </a:pPr>
            <a:r>
              <a:rPr lang="en-US" dirty="0">
                <a:latin typeface="Gill Sans MT" panose="020B0502020104020203" pitchFamily="34" charset="77"/>
              </a:rPr>
              <a:t>110.202 Calc 3</a:t>
            </a:r>
          </a:p>
          <a:p>
            <a:pPr marL="285750" indent="-285750" algn="l">
              <a:buFont typeface="Arial" panose="020B0604020202020204" pitchFamily="34" charset="0"/>
              <a:buChar char="•"/>
            </a:pPr>
            <a:r>
              <a:rPr lang="en-US" dirty="0">
                <a:latin typeface="Gill Sans MT" panose="020B0502020104020203" pitchFamily="34" charset="77"/>
              </a:rPr>
              <a:t>540.302 Thermodynamics</a:t>
            </a:r>
          </a:p>
          <a:p>
            <a:pPr marL="285750" indent="-285750" algn="l">
              <a:buFont typeface="Arial" panose="020B0604020202020204" pitchFamily="34" charset="0"/>
              <a:buChar char="•"/>
            </a:pPr>
            <a:r>
              <a:rPr lang="en-US" dirty="0">
                <a:latin typeface="Gill Sans MT" panose="020B0502020104020203" pitchFamily="34" charset="77"/>
              </a:rPr>
              <a:t>540.303 Transport I</a:t>
            </a:r>
          </a:p>
          <a:p>
            <a:pPr marL="285750" indent="-285750" algn="l">
              <a:buFont typeface="Arial" panose="020B0604020202020204" pitchFamily="34" charset="0"/>
              <a:buChar char="•"/>
            </a:pPr>
            <a:r>
              <a:rPr lang="en-US" dirty="0">
                <a:latin typeface="Gill Sans MT" panose="020B0502020104020203" pitchFamily="34" charset="77"/>
              </a:rPr>
              <a:t>H/S Course</a:t>
            </a:r>
          </a:p>
          <a:p>
            <a:pPr marL="285750" indent="-285750" algn="l">
              <a:buFont typeface="Arial" panose="020B0604020202020204" pitchFamily="34" charset="0"/>
              <a:buChar char="•"/>
            </a:pPr>
            <a:r>
              <a:rPr lang="en-US" dirty="0">
                <a:latin typeface="Gill Sans MT" panose="020B0502020104020203" pitchFamily="34" charset="77"/>
              </a:rPr>
              <a:t>If you have completed 020.305 Biochem, then you can take Cell Bio (020.306 or 540.307)</a:t>
            </a:r>
          </a:p>
          <a:p>
            <a:pPr marL="285750" indent="-285750" algn="l">
              <a:buFont typeface="Arial" panose="020B0604020202020204" pitchFamily="34" charset="0"/>
              <a:buChar char="•"/>
            </a:pPr>
            <a:r>
              <a:rPr lang="en-US" dirty="0">
                <a:latin typeface="Gill Sans MT" panose="020B0502020104020203" pitchFamily="34" charset="77"/>
              </a:rPr>
              <a:t>Premeds: </a:t>
            </a:r>
            <a:r>
              <a:rPr lang="en-US" dirty="0" err="1">
                <a:latin typeface="Gill Sans MT" panose="020B0502020104020203" pitchFamily="34" charset="77"/>
              </a:rPr>
              <a:t>Orgo</a:t>
            </a:r>
            <a:r>
              <a:rPr lang="en-US" dirty="0">
                <a:latin typeface="Gill Sans MT" panose="020B0502020104020203" pitchFamily="34" charset="77"/>
              </a:rPr>
              <a:t> 2, another bio lab, psychology, sociology</a:t>
            </a:r>
          </a:p>
          <a:p>
            <a:pPr algn="l"/>
            <a:endParaRPr lang="en-US" dirty="0">
              <a:latin typeface="Gill Sans MT" panose="020B0502020104020203" pitchFamily="34" charset="77"/>
            </a:endParaRPr>
          </a:p>
          <a:p>
            <a:pPr algn="l"/>
            <a:r>
              <a:rPr lang="en-US" dirty="0">
                <a:latin typeface="Gill Sans MT" panose="020B0502020104020203" pitchFamily="34" charset="77"/>
              </a:rPr>
              <a:t>Plan your summer – internship, research, or summer classes</a:t>
            </a:r>
          </a:p>
          <a:p>
            <a:pPr algn="l"/>
            <a:r>
              <a:rPr lang="en-US" dirty="0">
                <a:latin typeface="Gill Sans MT" panose="020B0502020104020203" pitchFamily="34" charset="77"/>
              </a:rPr>
              <a:t>Keep an eye out for </a:t>
            </a:r>
            <a:r>
              <a:rPr lang="en-US" dirty="0" err="1">
                <a:latin typeface="Gill Sans MT" panose="020B0502020104020203" pitchFamily="34" charset="77"/>
              </a:rPr>
              <a:t>ChemBE_CEO</a:t>
            </a:r>
            <a:r>
              <a:rPr lang="en-US" dirty="0">
                <a:latin typeface="Gill Sans MT" panose="020B0502020104020203" pitchFamily="34" charset="77"/>
              </a:rPr>
              <a:t> announcements, LDL, and </a:t>
            </a:r>
            <a:r>
              <a:rPr lang="en-US" dirty="0">
                <a:latin typeface="Gill Sans MT" panose="020B0502020104020203" pitchFamily="34" charset="77"/>
                <a:hlinkClick r:id="rId3"/>
              </a:rPr>
              <a:t>Handshake</a:t>
            </a:r>
            <a:endParaRPr lang="en-US" dirty="0">
              <a:latin typeface="Gill Sans MT" panose="020B0502020104020203" pitchFamily="34" charset="77"/>
            </a:endParaRPr>
          </a:p>
          <a:p>
            <a:pPr algn="l"/>
            <a:r>
              <a:rPr lang="en-US" dirty="0">
                <a:latin typeface="Gill Sans MT" panose="020B0502020104020203" pitchFamily="34" charset="77"/>
              </a:rPr>
              <a:t>Interested in study abroad or co-op? Junior Fall is a good time!</a:t>
            </a:r>
          </a:p>
          <a:p>
            <a:pPr algn="l"/>
            <a:r>
              <a:rPr lang="en-US" dirty="0">
                <a:latin typeface="Gill Sans MT"/>
              </a:rPr>
              <a:t>Vredenburg scholarship – deadline in early February 2023 for Summer 2023</a:t>
            </a:r>
          </a:p>
        </p:txBody>
      </p:sp>
      <p:sp>
        <p:nvSpPr>
          <p:cNvPr id="7" name="Rectangle 6">
            <a:extLst>
              <a:ext uri="{FF2B5EF4-FFF2-40B4-BE49-F238E27FC236}">
                <a16:creationId xmlns:a16="http://schemas.microsoft.com/office/drawing/2014/main" id="{7F4C6219-2F41-B74F-BC1A-F1A704811FAC}"/>
              </a:ext>
            </a:extLst>
          </p:cNvPr>
          <p:cNvSpPr/>
          <p:nvPr/>
        </p:nvSpPr>
        <p:spPr>
          <a:xfrm>
            <a:off x="6164826" y="1143172"/>
            <a:ext cx="3117951" cy="923330"/>
          </a:xfrm>
          <a:prstGeom prst="rect">
            <a:avLst/>
          </a:prstGeom>
        </p:spPr>
        <p:txBody>
          <a:bodyPr wrap="square">
            <a:spAutoFit/>
          </a:bodyPr>
          <a:lstStyle/>
          <a:p>
            <a:pPr>
              <a:buNone/>
            </a:pPr>
            <a:r>
              <a:rPr lang="en-US" i="1" u="sng" dirty="0">
                <a:latin typeface="Gill Sans MT" panose="020B0502020104020203" pitchFamily="34" charset="77"/>
              </a:rPr>
              <a:t>Looking ahead to Junior Fall</a:t>
            </a:r>
          </a:p>
          <a:p>
            <a:r>
              <a:rPr lang="en-US" i="1" dirty="0">
                <a:latin typeface="Gill Sans MT" panose="020B0502020104020203" pitchFamily="34" charset="77"/>
              </a:rPr>
              <a:t>One or two ChemBE courses, Biochem and one Chem/Bio lab</a:t>
            </a:r>
          </a:p>
        </p:txBody>
      </p:sp>
    </p:spTree>
    <p:extLst>
      <p:ext uri="{BB962C8B-B14F-4D97-AF65-F5344CB8AC3E}">
        <p14:creationId xmlns:p14="http://schemas.microsoft.com/office/powerpoint/2010/main" val="1614788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9" end="9"/>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0" end="1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11" end="1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12" end="1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D34D54-E418-D640-B1D7-10F3BC8A522C}"/>
              </a:ext>
            </a:extLst>
          </p:cNvPr>
          <p:cNvSpPr>
            <a:spLocks noGrp="1"/>
          </p:cNvSpPr>
          <p:nvPr>
            <p:ph type="title"/>
          </p:nvPr>
        </p:nvSpPr>
        <p:spPr/>
        <p:txBody>
          <a:bodyPr/>
          <a:lstStyle/>
          <a:p>
            <a:r>
              <a:rPr lang="en-US" dirty="0"/>
              <a:t>Junior spring</a:t>
            </a:r>
          </a:p>
        </p:txBody>
      </p:sp>
      <p:sp>
        <p:nvSpPr>
          <p:cNvPr id="3" name="Slide Number Placeholder 2">
            <a:extLst>
              <a:ext uri="{FF2B5EF4-FFF2-40B4-BE49-F238E27FC236}">
                <a16:creationId xmlns:a16="http://schemas.microsoft.com/office/drawing/2014/main" id="{9C58AFDB-C339-0E47-ACEE-2224168D78D2}"/>
              </a:ext>
            </a:extLst>
          </p:cNvPr>
          <p:cNvSpPr>
            <a:spLocks noGrp="1"/>
          </p:cNvSpPr>
          <p:nvPr>
            <p:ph type="sldNum" sz="quarter" idx="12"/>
          </p:nvPr>
        </p:nvSpPr>
        <p:spPr/>
        <p:txBody>
          <a:bodyPr/>
          <a:lstStyle/>
          <a:p>
            <a:fld id="{04987441-2EE2-A041-8199-64C3128B226A}" type="slidenum">
              <a:rPr lang="en-US" smtClean="0"/>
              <a:t>16</a:t>
            </a:fld>
            <a:endParaRPr lang="en-US"/>
          </a:p>
        </p:txBody>
      </p:sp>
      <p:sp>
        <p:nvSpPr>
          <p:cNvPr id="4" name="TextBox 3">
            <a:extLst>
              <a:ext uri="{FF2B5EF4-FFF2-40B4-BE49-F238E27FC236}">
                <a16:creationId xmlns:a16="http://schemas.microsoft.com/office/drawing/2014/main" id="{65D76751-679E-954B-BB49-C7CFD6962EB6}"/>
              </a:ext>
            </a:extLst>
          </p:cNvPr>
          <p:cNvSpPr txBox="1"/>
          <p:nvPr/>
        </p:nvSpPr>
        <p:spPr>
          <a:xfrm>
            <a:off x="149313" y="1203722"/>
            <a:ext cx="8272311" cy="3970318"/>
          </a:xfrm>
          <a:prstGeom prst="rect">
            <a:avLst/>
          </a:prstGeom>
          <a:noFill/>
        </p:spPr>
        <p:txBody>
          <a:bodyPr wrap="square" lIns="91440" tIns="45720" rIns="91440" bIns="45720" rtlCol="0" anchor="t">
            <a:spAutoFit/>
          </a:bodyPr>
          <a:lstStyle/>
          <a:p>
            <a:pPr algn="l"/>
            <a:r>
              <a:rPr lang="en-US" b="1" dirty="0">
                <a:latin typeface="Gill Sans MT" panose="020B0502020104020203" pitchFamily="34" charset="77"/>
              </a:rPr>
              <a:t>Registration starts Nov 14 (Mon)</a:t>
            </a:r>
          </a:p>
          <a:p>
            <a:pPr algn="l"/>
            <a:endParaRPr lang="en-US" dirty="0">
              <a:latin typeface="Gill Sans MT" panose="020B0502020104020203" pitchFamily="34" charset="77"/>
            </a:endParaRPr>
          </a:p>
          <a:p>
            <a:pPr marL="285750" indent="-285750" algn="l">
              <a:buFont typeface="Arial" panose="020B0604020202020204" pitchFamily="34" charset="0"/>
              <a:buChar char="•"/>
            </a:pPr>
            <a:r>
              <a:rPr lang="en-US" dirty="0">
                <a:latin typeface="Gill Sans MT"/>
              </a:rPr>
              <a:t>540.301 Kinetics</a:t>
            </a:r>
          </a:p>
          <a:p>
            <a:pPr marL="285750" indent="-285750" algn="l">
              <a:buFont typeface="Arial" panose="020B0604020202020204" pitchFamily="34" charset="0"/>
              <a:buChar char="•"/>
            </a:pPr>
            <a:r>
              <a:rPr lang="en-US" dirty="0">
                <a:latin typeface="Gill Sans MT"/>
              </a:rPr>
              <a:t>540.306 Separations</a:t>
            </a:r>
          </a:p>
          <a:p>
            <a:pPr marL="285750" indent="-285750" algn="l">
              <a:buFont typeface="Arial" panose="020B0604020202020204" pitchFamily="34" charset="0"/>
              <a:buChar char="•"/>
            </a:pPr>
            <a:r>
              <a:rPr lang="en-US" dirty="0">
                <a:latin typeface="Gill Sans MT"/>
              </a:rPr>
              <a:t>661.315 Culture of Engineering Profession (W) – pre-req for senior lab!</a:t>
            </a:r>
          </a:p>
          <a:p>
            <a:pPr marL="285750" indent="-285750">
              <a:buFont typeface="Arial" panose="020B0604020202020204" pitchFamily="34" charset="0"/>
              <a:buChar char="•"/>
            </a:pPr>
            <a:r>
              <a:rPr lang="en-US" dirty="0">
                <a:latin typeface="Gill Sans MT"/>
              </a:rPr>
              <a:t>Advanced Science or Cell Bio (020.306 or 540.307, both spring only!)  </a:t>
            </a:r>
            <a:endParaRPr lang="en-US" dirty="0">
              <a:latin typeface="Gill Sans MT" panose="020B0502020104020203" pitchFamily="34" charset="77"/>
            </a:endParaRPr>
          </a:p>
          <a:p>
            <a:pPr marL="285750" indent="-285750" algn="l">
              <a:buFont typeface="Arial" panose="020B0604020202020204" pitchFamily="34" charset="0"/>
              <a:buChar char="•"/>
            </a:pPr>
            <a:r>
              <a:rPr lang="en-US" dirty="0">
                <a:latin typeface="Gill Sans MT"/>
              </a:rPr>
              <a:t>Electives (H/S, engineering, undesignated)</a:t>
            </a:r>
          </a:p>
          <a:p>
            <a:pPr algn="l"/>
            <a:endParaRPr lang="en-US" dirty="0">
              <a:latin typeface="Gill Sans MT" panose="020B0502020104020203" pitchFamily="34" charset="77"/>
            </a:endParaRPr>
          </a:p>
          <a:p>
            <a:pPr algn="l"/>
            <a:r>
              <a:rPr lang="en-US" dirty="0">
                <a:latin typeface="Gill Sans MT" panose="020B0502020104020203" pitchFamily="34" charset="77"/>
              </a:rPr>
              <a:t>Plan your summer – research, internship, REUs</a:t>
            </a:r>
          </a:p>
          <a:p>
            <a:pPr algn="l"/>
            <a:r>
              <a:rPr lang="en-US" dirty="0">
                <a:latin typeface="Gill Sans MT" panose="020B0502020104020203" pitchFamily="34" charset="77"/>
              </a:rPr>
              <a:t>Keep an eye out for </a:t>
            </a:r>
            <a:r>
              <a:rPr lang="en-US" dirty="0" err="1">
                <a:latin typeface="Gill Sans MT" panose="020B0502020104020203" pitchFamily="34" charset="77"/>
              </a:rPr>
              <a:t>ChemBE_CEO</a:t>
            </a:r>
            <a:r>
              <a:rPr lang="en-US" dirty="0">
                <a:latin typeface="Gill Sans MT" panose="020B0502020104020203" pitchFamily="34" charset="77"/>
              </a:rPr>
              <a:t> announcements, LDL, and </a:t>
            </a:r>
            <a:r>
              <a:rPr lang="en-US" dirty="0">
                <a:latin typeface="Gill Sans MT" panose="020B0502020104020203" pitchFamily="34" charset="77"/>
                <a:hlinkClick r:id="rId2"/>
              </a:rPr>
              <a:t>Handshake</a:t>
            </a:r>
            <a:endParaRPr lang="en-US" dirty="0">
              <a:latin typeface="Gill Sans MT" panose="020B0502020104020203" pitchFamily="34" charset="77"/>
            </a:endParaRPr>
          </a:p>
          <a:p>
            <a:pPr algn="l"/>
            <a:r>
              <a:rPr lang="en-US" dirty="0">
                <a:latin typeface="Gill Sans MT"/>
              </a:rPr>
              <a:t>Vredenburg scholarship – deadline in early February 2023 for Summer 2023</a:t>
            </a:r>
          </a:p>
          <a:p>
            <a:pPr algn="l"/>
            <a:endParaRPr lang="en-US" dirty="0">
              <a:latin typeface="Gill Sans MT" panose="020B0502020104020203" pitchFamily="34" charset="77"/>
            </a:endParaRPr>
          </a:p>
          <a:p>
            <a:pPr algn="l"/>
            <a:r>
              <a:rPr lang="en-US" i="1" dirty="0">
                <a:latin typeface="Gill Sans MT" panose="020B0502020104020203" pitchFamily="34" charset="77"/>
              </a:rPr>
              <a:t>Your graduation is not that far – check with your advisor before dropping any courses or making major changes</a:t>
            </a:r>
          </a:p>
        </p:txBody>
      </p:sp>
      <p:sp>
        <p:nvSpPr>
          <p:cNvPr id="5" name="Rectangle 4">
            <a:extLst>
              <a:ext uri="{FF2B5EF4-FFF2-40B4-BE49-F238E27FC236}">
                <a16:creationId xmlns:a16="http://schemas.microsoft.com/office/drawing/2014/main" id="{E0EF10D9-40EF-1544-8C89-DB2A81081D4D}"/>
              </a:ext>
            </a:extLst>
          </p:cNvPr>
          <p:cNvSpPr/>
          <p:nvPr/>
        </p:nvSpPr>
        <p:spPr>
          <a:xfrm>
            <a:off x="6164826" y="1143172"/>
            <a:ext cx="3117951" cy="923330"/>
          </a:xfrm>
          <a:prstGeom prst="rect">
            <a:avLst/>
          </a:prstGeom>
        </p:spPr>
        <p:txBody>
          <a:bodyPr wrap="square">
            <a:spAutoFit/>
          </a:bodyPr>
          <a:lstStyle/>
          <a:p>
            <a:pPr>
              <a:buNone/>
            </a:pPr>
            <a:r>
              <a:rPr lang="en-US" i="1" u="sng" dirty="0">
                <a:latin typeface="Gill Sans MT" panose="020B0502020104020203" pitchFamily="34" charset="77"/>
              </a:rPr>
              <a:t>Looking ahead to Senior Fall</a:t>
            </a:r>
          </a:p>
          <a:p>
            <a:r>
              <a:rPr lang="en-US" i="1" dirty="0">
                <a:latin typeface="Gill Sans MT" panose="020B0502020104020203" pitchFamily="34" charset="77"/>
              </a:rPr>
              <a:t>Senior lab (or DTU option), Control, engineering electives</a:t>
            </a:r>
          </a:p>
        </p:txBody>
      </p:sp>
    </p:spTree>
    <p:extLst>
      <p:ext uri="{BB962C8B-B14F-4D97-AF65-F5344CB8AC3E}">
        <p14:creationId xmlns:p14="http://schemas.microsoft.com/office/powerpoint/2010/main" val="728493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8" end="8"/>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9" end="9"/>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10" end="1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12" end="1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71B3C4-67F8-0640-84A7-A2AB40FA1C79}"/>
              </a:ext>
            </a:extLst>
          </p:cNvPr>
          <p:cNvSpPr>
            <a:spLocks noGrp="1"/>
          </p:cNvSpPr>
          <p:nvPr>
            <p:ph type="title"/>
          </p:nvPr>
        </p:nvSpPr>
        <p:spPr/>
        <p:txBody>
          <a:bodyPr/>
          <a:lstStyle/>
          <a:p>
            <a:r>
              <a:rPr lang="en-US" dirty="0"/>
              <a:t>Senior spring</a:t>
            </a:r>
          </a:p>
        </p:txBody>
      </p:sp>
      <p:sp>
        <p:nvSpPr>
          <p:cNvPr id="3" name="Slide Number Placeholder 2">
            <a:extLst>
              <a:ext uri="{FF2B5EF4-FFF2-40B4-BE49-F238E27FC236}">
                <a16:creationId xmlns:a16="http://schemas.microsoft.com/office/drawing/2014/main" id="{CC440592-783D-224E-89F7-C468C1D5B8D3}"/>
              </a:ext>
            </a:extLst>
          </p:cNvPr>
          <p:cNvSpPr>
            <a:spLocks noGrp="1"/>
          </p:cNvSpPr>
          <p:nvPr>
            <p:ph type="sldNum" sz="quarter" idx="12"/>
          </p:nvPr>
        </p:nvSpPr>
        <p:spPr/>
        <p:txBody>
          <a:bodyPr/>
          <a:lstStyle/>
          <a:p>
            <a:fld id="{04987441-2EE2-A041-8199-64C3128B226A}" type="slidenum">
              <a:rPr lang="en-US" smtClean="0"/>
              <a:t>17</a:t>
            </a:fld>
            <a:endParaRPr lang="en-US"/>
          </a:p>
        </p:txBody>
      </p:sp>
      <p:sp>
        <p:nvSpPr>
          <p:cNvPr id="4" name="TextBox 3">
            <a:extLst>
              <a:ext uri="{FF2B5EF4-FFF2-40B4-BE49-F238E27FC236}">
                <a16:creationId xmlns:a16="http://schemas.microsoft.com/office/drawing/2014/main" id="{0C648533-52FC-B14E-9C8D-55AF483BD943}"/>
              </a:ext>
            </a:extLst>
          </p:cNvPr>
          <p:cNvSpPr txBox="1"/>
          <p:nvPr/>
        </p:nvSpPr>
        <p:spPr>
          <a:xfrm>
            <a:off x="149313" y="1203722"/>
            <a:ext cx="8272311" cy="3416320"/>
          </a:xfrm>
          <a:prstGeom prst="rect">
            <a:avLst/>
          </a:prstGeom>
          <a:noFill/>
        </p:spPr>
        <p:txBody>
          <a:bodyPr wrap="square" rtlCol="0">
            <a:spAutoFit/>
          </a:bodyPr>
          <a:lstStyle/>
          <a:p>
            <a:pPr algn="l"/>
            <a:r>
              <a:rPr lang="en-US" b="1" dirty="0">
                <a:latin typeface="Gill Sans MT" panose="020B0502020104020203" pitchFamily="34" charset="77"/>
              </a:rPr>
              <a:t>Registration starts Nov 11 (Fri)</a:t>
            </a:r>
          </a:p>
          <a:p>
            <a:pPr algn="l"/>
            <a:endParaRPr lang="en-US" dirty="0">
              <a:latin typeface="Gill Sans MT" panose="020B0502020104020203" pitchFamily="34" charset="77"/>
            </a:endParaRPr>
          </a:p>
          <a:p>
            <a:pPr marL="285750" indent="-285750" algn="l">
              <a:buFont typeface="Arial" panose="020B0604020202020204" pitchFamily="34" charset="0"/>
              <a:buChar char="•"/>
            </a:pPr>
            <a:r>
              <a:rPr lang="en-US" dirty="0">
                <a:latin typeface="Gill Sans MT" panose="020B0502020104020203" pitchFamily="34" charset="77"/>
              </a:rPr>
              <a:t>540.315 Process Design with Aspen </a:t>
            </a:r>
          </a:p>
          <a:p>
            <a:pPr marL="285750" indent="-285750" algn="l">
              <a:buFont typeface="Arial" panose="020B0604020202020204" pitchFamily="34" charset="0"/>
              <a:buChar char="•"/>
            </a:pPr>
            <a:r>
              <a:rPr lang="en-US" dirty="0">
                <a:latin typeface="Gill Sans MT" panose="020B0502020104020203" pitchFamily="34" charset="77"/>
              </a:rPr>
              <a:t>540.314 Product Design (1-semester) OR 540.310 OR 500.309 (year-long)</a:t>
            </a:r>
          </a:p>
          <a:p>
            <a:pPr marL="285750" indent="-285750" algn="l">
              <a:buFont typeface="Arial" panose="020B0604020202020204" pitchFamily="34" charset="0"/>
              <a:buChar char="•"/>
            </a:pPr>
            <a:r>
              <a:rPr lang="en-US" dirty="0">
                <a:latin typeface="Gill Sans MT" panose="020B0502020104020203" pitchFamily="34" charset="77"/>
              </a:rPr>
              <a:t>H/S – you need 18 (6 3-cr classes), make sure you’ve taken one 300 level, and two total Writing Intensive</a:t>
            </a:r>
          </a:p>
          <a:p>
            <a:pPr marL="285750" indent="-285750" algn="l">
              <a:buFont typeface="Arial" panose="020B0604020202020204" pitchFamily="34" charset="0"/>
              <a:buChar char="•"/>
            </a:pPr>
            <a:r>
              <a:rPr lang="en-US" dirty="0">
                <a:latin typeface="Gill Sans MT" panose="020B0502020104020203" pitchFamily="34" charset="77"/>
              </a:rPr>
              <a:t>Engineering electives – you need 8-9 E credits, count them up!</a:t>
            </a:r>
          </a:p>
          <a:p>
            <a:pPr marL="285750" indent="-285750" algn="l">
              <a:buFont typeface="Arial" panose="020B0604020202020204" pitchFamily="34" charset="0"/>
              <a:buChar char="•"/>
            </a:pPr>
            <a:r>
              <a:rPr lang="en-US" dirty="0">
                <a:latin typeface="Gill Sans MT" panose="020B0502020104020203" pitchFamily="34" charset="77"/>
              </a:rPr>
              <a:t>You need 128 credits to graduate – count them up!</a:t>
            </a:r>
          </a:p>
          <a:p>
            <a:pPr algn="l"/>
            <a:endParaRPr lang="en-US" dirty="0">
              <a:latin typeface="Gill Sans MT" panose="020B0502020104020203" pitchFamily="34" charset="77"/>
            </a:endParaRPr>
          </a:p>
          <a:p>
            <a:pPr algn="l"/>
            <a:r>
              <a:rPr lang="en-US" b="1" dirty="0">
                <a:solidFill>
                  <a:srgbClr val="FF0000"/>
                </a:solidFill>
                <a:latin typeface="Gill Sans MT" panose="020B0502020104020203" pitchFamily="34" charset="77"/>
              </a:rPr>
              <a:t>Register for </a:t>
            </a:r>
            <a:r>
              <a:rPr lang="en-US" b="1" dirty="0">
                <a:solidFill>
                  <a:srgbClr val="FF0000"/>
                </a:solidFill>
                <a:latin typeface="Gill Sans MT" panose="020B0502020104020203" pitchFamily="34" charset="77"/>
                <a:hlinkClick r:id="rId2"/>
              </a:rPr>
              <a:t>graduation</a:t>
            </a:r>
            <a:r>
              <a:rPr lang="en-US" b="1" dirty="0">
                <a:solidFill>
                  <a:srgbClr val="FF0000"/>
                </a:solidFill>
                <a:latin typeface="Gill Sans MT" panose="020B0502020104020203" pitchFamily="34" charset="77"/>
              </a:rPr>
              <a:t> by Feb 5, 2023</a:t>
            </a:r>
          </a:p>
          <a:p>
            <a:pPr algn="l"/>
            <a:r>
              <a:rPr lang="en-US" u="sng" dirty="0">
                <a:latin typeface="Gill Sans MT" panose="020B0502020104020203" pitchFamily="34" charset="77"/>
              </a:rPr>
              <a:t>Pay attention to emails from UG Coordinator or DUS, </a:t>
            </a:r>
            <a:r>
              <a:rPr lang="en-US" dirty="0">
                <a:latin typeface="Gill Sans MT" panose="020B0502020104020203" pitchFamily="34" charset="77"/>
              </a:rPr>
              <a:t>they may contain updates on your progress towards graduation! (Late January and April)</a:t>
            </a:r>
          </a:p>
        </p:txBody>
      </p:sp>
    </p:spTree>
    <p:extLst>
      <p:ext uri="{BB962C8B-B14F-4D97-AF65-F5344CB8AC3E}">
        <p14:creationId xmlns:p14="http://schemas.microsoft.com/office/powerpoint/2010/main" val="2349197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8" end="8"/>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1CBFD2-7B86-8046-A060-8622B07EB673}"/>
              </a:ext>
            </a:extLst>
          </p:cNvPr>
          <p:cNvSpPr>
            <a:spLocks noGrp="1"/>
          </p:cNvSpPr>
          <p:nvPr>
            <p:ph type="title"/>
          </p:nvPr>
        </p:nvSpPr>
        <p:spPr/>
        <p:txBody>
          <a:bodyPr/>
          <a:lstStyle/>
          <a:p>
            <a:r>
              <a:rPr lang="en-US" dirty="0"/>
              <a:t>Exciting times ahead for our seniors!</a:t>
            </a:r>
          </a:p>
        </p:txBody>
      </p:sp>
      <p:sp>
        <p:nvSpPr>
          <p:cNvPr id="3" name="Slide Number Placeholder 2">
            <a:extLst>
              <a:ext uri="{FF2B5EF4-FFF2-40B4-BE49-F238E27FC236}">
                <a16:creationId xmlns:a16="http://schemas.microsoft.com/office/drawing/2014/main" id="{77B1CC8F-1DA7-F349-B1A0-69C6B5508AA1}"/>
              </a:ext>
            </a:extLst>
          </p:cNvPr>
          <p:cNvSpPr>
            <a:spLocks noGrp="1"/>
          </p:cNvSpPr>
          <p:nvPr>
            <p:ph type="sldNum" sz="quarter" idx="12"/>
          </p:nvPr>
        </p:nvSpPr>
        <p:spPr/>
        <p:txBody>
          <a:bodyPr/>
          <a:lstStyle/>
          <a:p>
            <a:fld id="{04987441-2EE2-A041-8199-64C3128B226A}" type="slidenum">
              <a:rPr lang="en-US" smtClean="0"/>
              <a:t>18</a:t>
            </a:fld>
            <a:endParaRPr lang="en-US"/>
          </a:p>
        </p:txBody>
      </p:sp>
      <p:sp>
        <p:nvSpPr>
          <p:cNvPr id="4" name="TextBox 3">
            <a:extLst>
              <a:ext uri="{FF2B5EF4-FFF2-40B4-BE49-F238E27FC236}">
                <a16:creationId xmlns:a16="http://schemas.microsoft.com/office/drawing/2014/main" id="{52182CB0-C450-C24D-95D8-49D491BD2291}"/>
              </a:ext>
            </a:extLst>
          </p:cNvPr>
          <p:cNvSpPr txBox="1"/>
          <p:nvPr/>
        </p:nvSpPr>
        <p:spPr>
          <a:xfrm>
            <a:off x="149313" y="1130709"/>
            <a:ext cx="8758713" cy="2462213"/>
          </a:xfrm>
          <a:prstGeom prst="rect">
            <a:avLst/>
          </a:prstGeom>
          <a:noFill/>
        </p:spPr>
        <p:txBody>
          <a:bodyPr wrap="square" rtlCol="0">
            <a:spAutoFit/>
          </a:bodyPr>
          <a:lstStyle/>
          <a:p>
            <a:pPr marL="285750" indent="-285750" algn="l">
              <a:buFont typeface="Arial" panose="020B0604020202020204" pitchFamily="34" charset="0"/>
              <a:buChar char="•"/>
            </a:pPr>
            <a:r>
              <a:rPr lang="en-US" dirty="0">
                <a:latin typeface="Gill Sans MT" panose="020B0502020104020203" pitchFamily="34" charset="77"/>
              </a:rPr>
              <a:t>Watch for rules on retaking a course: a </a:t>
            </a:r>
            <a:r>
              <a:rPr lang="en-US" i="1" dirty="0">
                <a:latin typeface="Gill Sans MT" panose="020B0502020104020203" pitchFamily="34" charset="77"/>
              </a:rPr>
              <a:t>retake erases the previous grade.</a:t>
            </a:r>
          </a:p>
          <a:p>
            <a:pPr marL="285750" indent="-285750" algn="l">
              <a:buFont typeface="Arial" panose="020B0604020202020204" pitchFamily="34" charset="0"/>
              <a:buChar char="•"/>
            </a:pPr>
            <a:r>
              <a:rPr lang="en-US" dirty="0">
                <a:latin typeface="Gill Sans MT" panose="020B0502020104020203" pitchFamily="34" charset="77"/>
              </a:rPr>
              <a:t>You should be working on job search, grad/med school applications right now!</a:t>
            </a:r>
          </a:p>
          <a:p>
            <a:pPr marL="742950" lvl="1" indent="-285750">
              <a:buFont typeface="Arial" panose="020B0604020202020204" pitchFamily="34" charset="0"/>
              <a:buChar char="•"/>
            </a:pPr>
            <a:r>
              <a:rPr lang="en-US" dirty="0">
                <a:latin typeface="Gill Sans MT" panose="020B0502020104020203" pitchFamily="34" charset="77"/>
              </a:rPr>
              <a:t>If you are going to grad school, consider 600 level courses (adv math, more computing, etc.)</a:t>
            </a:r>
          </a:p>
          <a:p>
            <a:pPr marL="285750" indent="-285750" algn="l">
              <a:buFont typeface="Arial" panose="020B0604020202020204" pitchFamily="34" charset="0"/>
              <a:buChar char="•"/>
            </a:pPr>
            <a:r>
              <a:rPr lang="en-US" dirty="0">
                <a:latin typeface="Gill Sans MT" panose="020B0502020104020203" pitchFamily="34" charset="77"/>
              </a:rPr>
              <a:t>Don’t wait too long to ask for letters of recommendations</a:t>
            </a:r>
          </a:p>
          <a:p>
            <a:pPr marL="742950" lvl="1" indent="-285750">
              <a:buFont typeface="Arial" panose="020B0604020202020204" pitchFamily="34" charset="0"/>
              <a:buChar char="•"/>
            </a:pPr>
            <a:r>
              <a:rPr lang="en-US" sz="1600" dirty="0">
                <a:latin typeface="Gill Sans MT" panose="020B0502020104020203" pitchFamily="34" charset="77"/>
              </a:rPr>
              <a:t>Ideally, give the professors at least one month of notice</a:t>
            </a:r>
          </a:p>
          <a:p>
            <a:pPr marL="742950" lvl="1" indent="-285750">
              <a:buFont typeface="Arial" panose="020B0604020202020204" pitchFamily="34" charset="0"/>
              <a:buChar char="•"/>
            </a:pPr>
            <a:r>
              <a:rPr lang="en-US" sz="1600" dirty="0">
                <a:latin typeface="Gill Sans MT" panose="020B0502020104020203" pitchFamily="34" charset="77"/>
              </a:rPr>
              <a:t>When emailing the profs, give them the deadline, how the letters will need to be submitted, how many places will they need to submit it,  AS MUCH INFO AS YOU CAN GIVE</a:t>
            </a:r>
          </a:p>
          <a:p>
            <a:pPr marL="742950" lvl="1" indent="-285750">
              <a:buFont typeface="Arial" panose="020B0604020202020204" pitchFamily="34" charset="0"/>
              <a:buChar char="•"/>
            </a:pPr>
            <a:r>
              <a:rPr lang="en-US" sz="1600" dirty="0">
                <a:latin typeface="Gill Sans MT" panose="020B0502020104020203" pitchFamily="34" charset="77"/>
              </a:rPr>
              <a:t>Kindly remind the profs a week before the deadline</a:t>
            </a:r>
          </a:p>
        </p:txBody>
      </p:sp>
    </p:spTree>
    <p:extLst>
      <p:ext uri="{BB962C8B-B14F-4D97-AF65-F5344CB8AC3E}">
        <p14:creationId xmlns:p14="http://schemas.microsoft.com/office/powerpoint/2010/main" val="31737619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B1B50E-0715-D94A-8353-CD0E889CA14D}"/>
              </a:ext>
            </a:extLst>
          </p:cNvPr>
          <p:cNvSpPr>
            <a:spLocks noGrp="1"/>
          </p:cNvSpPr>
          <p:nvPr>
            <p:ph type="title"/>
          </p:nvPr>
        </p:nvSpPr>
        <p:spPr/>
        <p:txBody>
          <a:bodyPr/>
          <a:lstStyle/>
          <a:p>
            <a:r>
              <a:rPr lang="en-US" dirty="0"/>
              <a:t>Graduation clearance</a:t>
            </a:r>
          </a:p>
        </p:txBody>
      </p:sp>
      <p:sp>
        <p:nvSpPr>
          <p:cNvPr id="3" name="Slide Number Placeholder 2">
            <a:extLst>
              <a:ext uri="{FF2B5EF4-FFF2-40B4-BE49-F238E27FC236}">
                <a16:creationId xmlns:a16="http://schemas.microsoft.com/office/drawing/2014/main" id="{12CED113-1B90-0249-89B2-EB4A728E81D8}"/>
              </a:ext>
            </a:extLst>
          </p:cNvPr>
          <p:cNvSpPr>
            <a:spLocks noGrp="1"/>
          </p:cNvSpPr>
          <p:nvPr>
            <p:ph type="sldNum" sz="quarter" idx="12"/>
          </p:nvPr>
        </p:nvSpPr>
        <p:spPr/>
        <p:txBody>
          <a:bodyPr/>
          <a:lstStyle/>
          <a:p>
            <a:fld id="{04987441-2EE2-A041-8199-64C3128B226A}" type="slidenum">
              <a:rPr lang="en-US" smtClean="0"/>
              <a:t>19</a:t>
            </a:fld>
            <a:endParaRPr lang="en-US"/>
          </a:p>
        </p:txBody>
      </p:sp>
      <p:sp>
        <p:nvSpPr>
          <p:cNvPr id="4" name="TextBox 3">
            <a:extLst>
              <a:ext uri="{FF2B5EF4-FFF2-40B4-BE49-F238E27FC236}">
                <a16:creationId xmlns:a16="http://schemas.microsoft.com/office/drawing/2014/main" id="{4CB3EB81-F75C-234F-AEF5-4A1E910BBE5B}"/>
              </a:ext>
            </a:extLst>
          </p:cNvPr>
          <p:cNvSpPr txBox="1"/>
          <p:nvPr/>
        </p:nvSpPr>
        <p:spPr>
          <a:xfrm>
            <a:off x="149313" y="1091379"/>
            <a:ext cx="8023122" cy="4247317"/>
          </a:xfrm>
          <a:prstGeom prst="rect">
            <a:avLst/>
          </a:prstGeom>
          <a:noFill/>
        </p:spPr>
        <p:txBody>
          <a:bodyPr wrap="square" lIns="91440" tIns="45720" rIns="91440" bIns="45720" rtlCol="0" anchor="t">
            <a:spAutoFit/>
          </a:bodyPr>
          <a:lstStyle/>
          <a:p>
            <a:pPr algn="l"/>
            <a:r>
              <a:rPr lang="en-US" dirty="0">
                <a:latin typeface="Gill Sans MT"/>
              </a:rPr>
              <a:t>We use </a:t>
            </a:r>
            <a:r>
              <a:rPr lang="en-US" b="1" dirty="0">
                <a:latin typeface="Gill Sans MT"/>
              </a:rPr>
              <a:t>Degree Audit </a:t>
            </a:r>
            <a:r>
              <a:rPr lang="en-US" dirty="0">
                <a:latin typeface="Gill Sans MT"/>
              </a:rPr>
              <a:t>to check your progress towards graduation one more time in January and send you an update.</a:t>
            </a:r>
          </a:p>
          <a:p>
            <a:pPr marL="285750" indent="-285750">
              <a:buFont typeface="Arial" panose="020B0604020202020204" pitchFamily="34" charset="0"/>
              <a:buChar char="•"/>
            </a:pPr>
            <a:r>
              <a:rPr lang="en-US" dirty="0">
                <a:latin typeface="Gill Sans MT" panose="020B0502020104020203" pitchFamily="34" charset="77"/>
              </a:rPr>
              <a:t>Departmental honors are automatic (3.6 GPA in ChemBE core classes)</a:t>
            </a:r>
          </a:p>
          <a:p>
            <a:pPr marL="285750" indent="-285750">
              <a:buFont typeface="Arial" panose="020B0604020202020204" pitchFamily="34" charset="0"/>
              <a:buChar char="•"/>
            </a:pPr>
            <a:r>
              <a:rPr lang="en-US" dirty="0">
                <a:latin typeface="Gill Sans MT"/>
              </a:rPr>
              <a:t>No need to apply for track; it will not be listed on your diploma, only on the audit.</a:t>
            </a:r>
          </a:p>
          <a:p>
            <a:pPr algn="l"/>
            <a:endParaRPr lang="en-US" dirty="0">
              <a:latin typeface="Gill Sans MT" panose="020B0502020104020203" pitchFamily="34" charset="77"/>
            </a:endParaRPr>
          </a:p>
          <a:p>
            <a:pPr algn="l"/>
            <a:r>
              <a:rPr lang="en-US" dirty="0">
                <a:solidFill>
                  <a:srgbClr val="FF0000"/>
                </a:solidFill>
                <a:latin typeface="Gill Sans MT" panose="020B0502020104020203" pitchFamily="34" charset="77"/>
              </a:rPr>
              <a:t>Talk to your advisor before making any changes during the spring semester</a:t>
            </a:r>
            <a:r>
              <a:rPr lang="en-US" dirty="0">
                <a:latin typeface="Gill Sans MT" panose="020B0502020104020203" pitchFamily="34" charset="77"/>
              </a:rPr>
              <a:t>.</a:t>
            </a:r>
          </a:p>
          <a:p>
            <a:pPr algn="l"/>
            <a:endParaRPr lang="en-US" dirty="0">
              <a:latin typeface="Gill Sans MT" panose="020B0502020104020203" pitchFamily="34" charset="77"/>
            </a:endParaRPr>
          </a:p>
          <a:p>
            <a:pPr algn="l"/>
            <a:r>
              <a:rPr lang="en-US" dirty="0">
                <a:solidFill>
                  <a:srgbClr val="FF0000"/>
                </a:solidFill>
                <a:latin typeface="Gill Sans MT"/>
              </a:rPr>
              <a:t>Don’t get an F on anything required </a:t>
            </a:r>
            <a:r>
              <a:rPr lang="en-US" dirty="0">
                <a:latin typeface="Gill Sans MT"/>
              </a:rPr>
              <a:t>(talk to your advisor early if you are worried this might happen)</a:t>
            </a:r>
          </a:p>
          <a:p>
            <a:pPr algn="l"/>
            <a:endParaRPr lang="en-US" dirty="0">
              <a:latin typeface="Gill Sans MT" panose="020B0502020104020203" pitchFamily="34" charset="77"/>
            </a:endParaRPr>
          </a:p>
          <a:p>
            <a:r>
              <a:rPr lang="en-US" dirty="0">
                <a:latin typeface="Gill Sans MT"/>
              </a:rPr>
              <a:t>You can walk in May 2022 even if you take courses in Summer 2022 (but definitely inform WSE Advising Office)</a:t>
            </a:r>
          </a:p>
          <a:p>
            <a:endParaRPr lang="en-US" dirty="0">
              <a:latin typeface="Gill Sans MT" panose="020B0502020104020203" pitchFamily="34" charset="77"/>
            </a:endParaRPr>
          </a:p>
          <a:p>
            <a:pPr algn="l"/>
            <a:endParaRPr lang="en-US" dirty="0">
              <a:latin typeface="Gill Sans MT" panose="020B0502020104020203" pitchFamily="34" charset="77"/>
            </a:endParaRPr>
          </a:p>
        </p:txBody>
      </p:sp>
    </p:spTree>
    <p:extLst>
      <p:ext uri="{BB962C8B-B14F-4D97-AF65-F5344CB8AC3E}">
        <p14:creationId xmlns:p14="http://schemas.microsoft.com/office/powerpoint/2010/main" val="17390542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E81C95-D48B-6349-AD66-55BE23198517}"/>
              </a:ext>
            </a:extLst>
          </p:cNvPr>
          <p:cNvSpPr>
            <a:spLocks noGrp="1"/>
          </p:cNvSpPr>
          <p:nvPr>
            <p:ph type="title"/>
          </p:nvPr>
        </p:nvSpPr>
        <p:spPr/>
        <p:txBody>
          <a:bodyPr/>
          <a:lstStyle/>
          <a:p>
            <a:r>
              <a:rPr lang="en-US" dirty="0"/>
              <a:t>Objectives</a:t>
            </a:r>
          </a:p>
        </p:txBody>
      </p:sp>
      <p:sp>
        <p:nvSpPr>
          <p:cNvPr id="3" name="Content Placeholder 2">
            <a:extLst>
              <a:ext uri="{FF2B5EF4-FFF2-40B4-BE49-F238E27FC236}">
                <a16:creationId xmlns:a16="http://schemas.microsoft.com/office/drawing/2014/main" id="{0AAE81CD-DF8F-6F4F-80BC-588BCE904A89}"/>
              </a:ext>
            </a:extLst>
          </p:cNvPr>
          <p:cNvSpPr>
            <a:spLocks noGrp="1"/>
          </p:cNvSpPr>
          <p:nvPr>
            <p:ph idx="1"/>
          </p:nvPr>
        </p:nvSpPr>
        <p:spPr>
          <a:xfrm>
            <a:off x="142919" y="1247177"/>
            <a:ext cx="8858161" cy="3394472"/>
          </a:xfrm>
        </p:spPr>
        <p:txBody>
          <a:bodyPr>
            <a:normAutofit lnSpcReduction="10000"/>
          </a:bodyPr>
          <a:lstStyle/>
          <a:p>
            <a:r>
              <a:rPr lang="en-US" dirty="0"/>
              <a:t>Timeline and Advising Meetings with your faculty advisor</a:t>
            </a:r>
          </a:p>
          <a:p>
            <a:r>
              <a:rPr lang="en-US" dirty="0"/>
              <a:t>Overview of the curriculum</a:t>
            </a:r>
          </a:p>
          <a:p>
            <a:pPr lvl="1"/>
            <a:r>
              <a:rPr lang="en-US" dirty="0"/>
              <a:t>Computing/programming</a:t>
            </a:r>
          </a:p>
          <a:p>
            <a:pPr lvl="1"/>
            <a:r>
              <a:rPr lang="en-US" dirty="0"/>
              <a:t>Design course options</a:t>
            </a:r>
          </a:p>
          <a:p>
            <a:pPr lvl="1"/>
            <a:r>
              <a:rPr lang="en-US" dirty="0"/>
              <a:t>Research credits</a:t>
            </a:r>
          </a:p>
          <a:p>
            <a:pPr lvl="1"/>
            <a:r>
              <a:rPr lang="en-US" dirty="0"/>
              <a:t>Engineering/track credits</a:t>
            </a:r>
          </a:p>
          <a:p>
            <a:pPr lvl="1"/>
            <a:r>
              <a:rPr lang="en-US" dirty="0"/>
              <a:t>H/S rules</a:t>
            </a:r>
          </a:p>
          <a:p>
            <a:r>
              <a:rPr lang="en-US" dirty="0"/>
              <a:t>Useful information for each class and deadlines</a:t>
            </a:r>
          </a:p>
          <a:p>
            <a:r>
              <a:rPr lang="en-US" dirty="0"/>
              <a:t>Q&amp;A</a:t>
            </a:r>
          </a:p>
        </p:txBody>
      </p:sp>
      <p:sp>
        <p:nvSpPr>
          <p:cNvPr id="4" name="Content Placeholder 3">
            <a:extLst>
              <a:ext uri="{FF2B5EF4-FFF2-40B4-BE49-F238E27FC236}">
                <a16:creationId xmlns:a16="http://schemas.microsoft.com/office/drawing/2014/main" id="{D10E9A13-C8EC-3546-880F-CAF28807178D}"/>
              </a:ext>
            </a:extLst>
          </p:cNvPr>
          <p:cNvSpPr>
            <a:spLocks noGrp="1"/>
          </p:cNvSpPr>
          <p:nvPr>
            <p:ph idx="11"/>
          </p:nvPr>
        </p:nvSpPr>
        <p:spPr/>
        <p:txBody>
          <a:bodyPr/>
          <a:lstStyle/>
          <a:p>
            <a:endParaRPr lang="en-US"/>
          </a:p>
        </p:txBody>
      </p:sp>
    </p:spTree>
    <p:extLst>
      <p:ext uri="{BB962C8B-B14F-4D97-AF65-F5344CB8AC3E}">
        <p14:creationId xmlns:p14="http://schemas.microsoft.com/office/powerpoint/2010/main" val="32321291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loud Callout 2"/>
          <p:cNvSpPr/>
          <p:nvPr/>
        </p:nvSpPr>
        <p:spPr>
          <a:xfrm>
            <a:off x="261257" y="139959"/>
            <a:ext cx="8590135" cy="4457700"/>
          </a:xfrm>
          <a:prstGeom prst="cloudCallout">
            <a:avLst>
              <a:gd name="adj1" fmla="val -35371"/>
              <a:gd name="adj2" fmla="val 58238"/>
            </a:avLst>
          </a:prstGeom>
          <a:solidFill>
            <a:schemeClr val="bg2"/>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300" b="1" dirty="0">
                <a:solidFill>
                  <a:srgbClr val="002060"/>
                </a:solidFill>
                <a:latin typeface="Britannic Bold" panose="020B0903060703020204" pitchFamily="34" charset="0"/>
              </a:rPr>
              <a:t>COUNT YOUR CREDITS</a:t>
            </a:r>
          </a:p>
          <a:p>
            <a:pPr algn="ctr"/>
            <a:r>
              <a:rPr lang="en-US" sz="2400" b="1" dirty="0">
                <a:solidFill>
                  <a:schemeClr val="tx1"/>
                </a:solidFill>
                <a:latin typeface="Gill Sans MT" panose="020B0502020104020203" pitchFamily="34" charset="77"/>
              </a:rPr>
              <a:t>128 total</a:t>
            </a:r>
          </a:p>
          <a:p>
            <a:pPr algn="ctr"/>
            <a:r>
              <a:rPr lang="en-US" sz="2400" b="1" dirty="0">
                <a:solidFill>
                  <a:schemeClr val="tx1"/>
                </a:solidFill>
                <a:latin typeface="Gill Sans MT" panose="020B0502020104020203" pitchFamily="34" charset="77"/>
              </a:rPr>
              <a:t>48 engineering</a:t>
            </a:r>
          </a:p>
          <a:p>
            <a:pPr algn="ctr"/>
            <a:r>
              <a:rPr lang="en-US" sz="2400" b="1" dirty="0">
                <a:solidFill>
                  <a:schemeClr val="tx1"/>
                </a:solidFill>
                <a:latin typeface="Gill Sans MT" panose="020B0502020104020203" pitchFamily="34" charset="77"/>
              </a:rPr>
              <a:t>13 advanced chemistry/biology</a:t>
            </a:r>
          </a:p>
          <a:p>
            <a:pPr algn="ctr"/>
            <a:r>
              <a:rPr lang="en-US" sz="2400" b="1" dirty="0">
                <a:solidFill>
                  <a:schemeClr val="tx1"/>
                </a:solidFill>
                <a:latin typeface="Gill Sans MT" panose="020B0502020104020203" pitchFamily="34" charset="77"/>
              </a:rPr>
              <a:t>16 math</a:t>
            </a:r>
          </a:p>
          <a:p>
            <a:pPr algn="ctr"/>
            <a:r>
              <a:rPr lang="en-US" sz="2400" b="1" dirty="0">
                <a:solidFill>
                  <a:schemeClr val="tx1"/>
                </a:solidFill>
                <a:latin typeface="Gill Sans MT" panose="020B0502020104020203" pitchFamily="34" charset="77"/>
              </a:rPr>
              <a:t>6 H/S courses (at least 3 credits each)</a:t>
            </a:r>
          </a:p>
        </p:txBody>
      </p:sp>
    </p:spTree>
    <p:extLst>
      <p:ext uri="{BB962C8B-B14F-4D97-AF65-F5344CB8AC3E}">
        <p14:creationId xmlns:p14="http://schemas.microsoft.com/office/powerpoint/2010/main" val="7921054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C00B39-1DAD-5848-896E-89CFA51BA559}"/>
              </a:ext>
            </a:extLst>
          </p:cNvPr>
          <p:cNvSpPr>
            <a:spLocks noGrp="1"/>
          </p:cNvSpPr>
          <p:nvPr>
            <p:ph type="title"/>
          </p:nvPr>
        </p:nvSpPr>
        <p:spPr/>
        <p:txBody>
          <a:bodyPr/>
          <a:lstStyle/>
          <a:p>
            <a:r>
              <a:rPr lang="en-US" dirty="0"/>
              <a:t>BS/MS: overview</a:t>
            </a:r>
          </a:p>
        </p:txBody>
      </p:sp>
      <p:sp>
        <p:nvSpPr>
          <p:cNvPr id="3" name="Slide Number Placeholder 2">
            <a:extLst>
              <a:ext uri="{FF2B5EF4-FFF2-40B4-BE49-F238E27FC236}">
                <a16:creationId xmlns:a16="http://schemas.microsoft.com/office/drawing/2014/main" id="{B20C9CF0-B4F0-D146-9D1D-402EBC3F695F}"/>
              </a:ext>
            </a:extLst>
          </p:cNvPr>
          <p:cNvSpPr>
            <a:spLocks noGrp="1"/>
          </p:cNvSpPr>
          <p:nvPr>
            <p:ph type="sldNum" sz="quarter" idx="12"/>
          </p:nvPr>
        </p:nvSpPr>
        <p:spPr/>
        <p:txBody>
          <a:bodyPr/>
          <a:lstStyle/>
          <a:p>
            <a:fld id="{04987441-2EE2-A041-8199-64C3128B226A}" type="slidenum">
              <a:rPr lang="en-US" smtClean="0"/>
              <a:t>21</a:t>
            </a:fld>
            <a:endParaRPr lang="en-US"/>
          </a:p>
        </p:txBody>
      </p:sp>
      <p:sp>
        <p:nvSpPr>
          <p:cNvPr id="4" name="Rectangle 3">
            <a:extLst>
              <a:ext uri="{FF2B5EF4-FFF2-40B4-BE49-F238E27FC236}">
                <a16:creationId xmlns:a16="http://schemas.microsoft.com/office/drawing/2014/main" id="{1AAC4AE1-F680-EE4B-9BB8-028FB3058D94}"/>
              </a:ext>
            </a:extLst>
          </p:cNvPr>
          <p:cNvSpPr/>
          <p:nvPr/>
        </p:nvSpPr>
        <p:spPr>
          <a:xfrm>
            <a:off x="149313" y="1041903"/>
            <a:ext cx="8416413" cy="3970318"/>
          </a:xfrm>
          <a:prstGeom prst="rect">
            <a:avLst/>
          </a:prstGeom>
        </p:spPr>
        <p:txBody>
          <a:bodyPr wrap="square">
            <a:spAutoFit/>
          </a:bodyPr>
          <a:lstStyle/>
          <a:p>
            <a:r>
              <a:rPr lang="en-US" dirty="0">
                <a:latin typeface="Gill Sans MT" panose="020B0502020104020203" pitchFamily="34" charset="77"/>
              </a:rPr>
              <a:t>Two options: Research (thesis) and Course-based</a:t>
            </a:r>
          </a:p>
          <a:p>
            <a:pPr lvl="1"/>
            <a:r>
              <a:rPr lang="en-US" b="1" dirty="0">
                <a:latin typeface="Gill Sans MT" panose="020B0502020104020203" pitchFamily="34" charset="77"/>
              </a:rPr>
              <a:t>Research: </a:t>
            </a:r>
            <a:r>
              <a:rPr lang="en-US" dirty="0">
                <a:latin typeface="Gill Sans MT" panose="020B0502020104020203" pitchFamily="34" charset="77"/>
              </a:rPr>
              <a:t>6 courses (4 </a:t>
            </a:r>
            <a:r>
              <a:rPr lang="en-US" dirty="0" err="1">
                <a:latin typeface="Gill Sans MT" panose="020B0502020104020203" pitchFamily="34" charset="77"/>
              </a:rPr>
              <a:t>ChemBEs</a:t>
            </a:r>
            <a:r>
              <a:rPr lang="en-US" dirty="0">
                <a:latin typeface="Gill Sans MT" panose="020B0502020104020203" pitchFamily="34" charset="77"/>
              </a:rPr>
              <a:t>) and research</a:t>
            </a:r>
          </a:p>
          <a:p>
            <a:pPr lvl="2"/>
            <a:r>
              <a:rPr lang="en-US" dirty="0">
                <a:latin typeface="Gill Sans MT" panose="020B0502020104020203" pitchFamily="34" charset="77"/>
              </a:rPr>
              <a:t>Work in a ChemBE lab under the supervision of an advisor. </a:t>
            </a:r>
          </a:p>
          <a:p>
            <a:pPr lvl="2"/>
            <a:r>
              <a:rPr lang="en-US" dirty="0">
                <a:latin typeface="Gill Sans MT" panose="020B0502020104020203" pitchFamily="34" charset="77"/>
              </a:rPr>
              <a:t>We can help you find an advisor.</a:t>
            </a:r>
          </a:p>
          <a:p>
            <a:pPr lvl="1"/>
            <a:r>
              <a:rPr lang="en-US" b="1" dirty="0">
                <a:latin typeface="Gill Sans MT" panose="020B0502020104020203" pitchFamily="34" charset="77"/>
              </a:rPr>
              <a:t>Course-based: </a:t>
            </a:r>
            <a:r>
              <a:rPr lang="en-US" dirty="0">
                <a:latin typeface="Gill Sans MT" panose="020B0502020104020203" pitchFamily="34" charset="77"/>
              </a:rPr>
              <a:t>10 courses (6 </a:t>
            </a:r>
            <a:r>
              <a:rPr lang="en-US" dirty="0" err="1">
                <a:latin typeface="Gill Sans MT" panose="020B0502020104020203" pitchFamily="34" charset="77"/>
              </a:rPr>
              <a:t>ChemBEs</a:t>
            </a:r>
            <a:r>
              <a:rPr lang="en-US" dirty="0">
                <a:latin typeface="Gill Sans MT" panose="020B0502020104020203" pitchFamily="34" charset="77"/>
              </a:rPr>
              <a:t>)</a:t>
            </a:r>
          </a:p>
          <a:p>
            <a:endParaRPr lang="en-US" dirty="0">
              <a:latin typeface="Gill Sans MT" panose="020B0502020104020203" pitchFamily="34" charset="77"/>
            </a:endParaRPr>
          </a:p>
          <a:p>
            <a:pPr marL="285750" indent="-285750">
              <a:buFont typeface="Arial" panose="020B0604020202020204" pitchFamily="34" charset="0"/>
              <a:buChar char="•"/>
            </a:pPr>
            <a:r>
              <a:rPr lang="en-US" dirty="0">
                <a:latin typeface="Gill Sans MT" panose="020B0502020104020203" pitchFamily="34" charset="77"/>
              </a:rPr>
              <a:t>Both programs: 2 courses can count toward both B.S. and M.S.E. but they need to be at the 600-level (very few exceptions)</a:t>
            </a:r>
          </a:p>
          <a:p>
            <a:pPr marL="285750" indent="-285750">
              <a:buFont typeface="Arial" panose="020B0604020202020204" pitchFamily="34" charset="0"/>
              <a:buChar char="•"/>
            </a:pPr>
            <a:r>
              <a:rPr lang="en-US" dirty="0">
                <a:latin typeface="Gill Sans MT" panose="020B0502020104020203" pitchFamily="34" charset="77"/>
              </a:rPr>
              <a:t>Additional 600-level courses may only count towards one degree.</a:t>
            </a:r>
          </a:p>
          <a:p>
            <a:pPr marL="285750" indent="-285750">
              <a:buFont typeface="Arial" panose="020B0604020202020204" pitchFamily="34" charset="0"/>
              <a:buChar char="•"/>
            </a:pPr>
            <a:r>
              <a:rPr lang="en-US" dirty="0">
                <a:latin typeface="Gill Sans MT" panose="020B0502020104020203" pitchFamily="34" charset="77"/>
              </a:rPr>
              <a:t>GPA: generally a minimum of  3.0 (few exceptions)</a:t>
            </a:r>
          </a:p>
          <a:p>
            <a:pPr marL="285750" indent="-285750">
              <a:buFont typeface="Arial" panose="020B0604020202020204" pitchFamily="34" charset="0"/>
              <a:buChar char="•"/>
            </a:pPr>
            <a:r>
              <a:rPr lang="en-US" dirty="0">
                <a:latin typeface="Gill Sans MT" panose="020B0502020104020203" pitchFamily="34" charset="77"/>
              </a:rPr>
              <a:t>NO GRE required and only one recommendation letter (Advisor)</a:t>
            </a:r>
          </a:p>
          <a:p>
            <a:pPr marL="285750" indent="-285750">
              <a:buFont typeface="Arial" panose="020B0604020202020204" pitchFamily="34" charset="0"/>
              <a:buChar char="•"/>
            </a:pPr>
            <a:r>
              <a:rPr lang="en-US" dirty="0">
                <a:latin typeface="Gill Sans MT" panose="020B0502020104020203" pitchFamily="34" charset="77"/>
              </a:rPr>
              <a:t>You can start research early</a:t>
            </a:r>
          </a:p>
          <a:p>
            <a:pPr marL="285750" indent="-285750">
              <a:buFont typeface="Arial" panose="020B0604020202020204" pitchFamily="34" charset="0"/>
              <a:buChar char="•"/>
            </a:pPr>
            <a:r>
              <a:rPr lang="en-US" dirty="0">
                <a:latin typeface="Gill Sans MT" panose="020B0502020104020203" pitchFamily="34" charset="77"/>
              </a:rPr>
              <a:t>Students from the program tend to place well: Intel, Accenture, Nasa, Genentech, Biotech industry, Med School, Grad School. </a:t>
            </a:r>
          </a:p>
        </p:txBody>
      </p:sp>
      <p:sp>
        <p:nvSpPr>
          <p:cNvPr id="5" name="Oval Callout 4">
            <a:extLst>
              <a:ext uri="{FF2B5EF4-FFF2-40B4-BE49-F238E27FC236}">
                <a16:creationId xmlns:a16="http://schemas.microsoft.com/office/drawing/2014/main" id="{63F75236-F813-D840-83BD-B8673F9A3204}"/>
              </a:ext>
            </a:extLst>
          </p:cNvPr>
          <p:cNvSpPr/>
          <p:nvPr/>
        </p:nvSpPr>
        <p:spPr>
          <a:xfrm>
            <a:off x="6304728" y="0"/>
            <a:ext cx="2702746" cy="1782665"/>
          </a:xfrm>
          <a:prstGeom prst="wedgeEllipseCallout">
            <a:avLst/>
          </a:prstGeom>
          <a:solidFill>
            <a:schemeClr val="accent3">
              <a:lumMod val="75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Questions?   Please see Dr. Ratanalert</a:t>
            </a:r>
          </a:p>
        </p:txBody>
      </p:sp>
    </p:spTree>
    <p:extLst>
      <p:ext uri="{BB962C8B-B14F-4D97-AF65-F5344CB8AC3E}">
        <p14:creationId xmlns:p14="http://schemas.microsoft.com/office/powerpoint/2010/main" val="2542869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9FEA9D-2249-6C49-95A7-73037C87F127}"/>
              </a:ext>
            </a:extLst>
          </p:cNvPr>
          <p:cNvSpPr>
            <a:spLocks noGrp="1"/>
          </p:cNvSpPr>
          <p:nvPr>
            <p:ph type="title"/>
          </p:nvPr>
        </p:nvSpPr>
        <p:spPr/>
        <p:txBody>
          <a:bodyPr/>
          <a:lstStyle/>
          <a:p>
            <a:r>
              <a:rPr lang="en-US" dirty="0">
                <a:latin typeface="Gill Sans MT"/>
              </a:rPr>
              <a:t>DUS/UG Coord. contact information</a:t>
            </a:r>
            <a:endParaRPr lang="en-US" dirty="0"/>
          </a:p>
        </p:txBody>
      </p:sp>
      <p:sp>
        <p:nvSpPr>
          <p:cNvPr id="6" name="Text Placeholder 5">
            <a:extLst>
              <a:ext uri="{FF2B5EF4-FFF2-40B4-BE49-F238E27FC236}">
                <a16:creationId xmlns:a16="http://schemas.microsoft.com/office/drawing/2014/main" id="{9976655F-86EB-8D49-94DE-3BC7D0970243}"/>
              </a:ext>
            </a:extLst>
          </p:cNvPr>
          <p:cNvSpPr>
            <a:spLocks noGrp="1"/>
          </p:cNvSpPr>
          <p:nvPr>
            <p:ph type="body" sz="quarter" idx="19"/>
          </p:nvPr>
        </p:nvSpPr>
        <p:spPr>
          <a:xfrm>
            <a:off x="594063" y="3708580"/>
            <a:ext cx="3369237" cy="876090"/>
          </a:xfrm>
        </p:spPr>
        <p:txBody>
          <a:bodyPr vert="horz" lIns="91440" tIns="45720" rIns="91440" bIns="45720" rtlCol="0" anchor="t">
            <a:noAutofit/>
          </a:bodyPr>
          <a:lstStyle/>
          <a:p>
            <a:r>
              <a:rPr lang="en-US" dirty="0">
                <a:latin typeface="Gill Sans MT"/>
              </a:rPr>
              <a:t>Interim Director of Undergraduate Studies </a:t>
            </a:r>
            <a:br>
              <a:rPr lang="en-US" dirty="0"/>
            </a:br>
            <a:r>
              <a:rPr lang="en-US" dirty="0">
                <a:latin typeface="Gill Sans MT"/>
              </a:rPr>
              <a:t>Marc Ostermeier </a:t>
            </a:r>
            <a:br>
              <a:rPr lang="en-US" dirty="0"/>
            </a:br>
            <a:r>
              <a:rPr lang="en-US" dirty="0">
                <a:latin typeface="Gill Sans MT"/>
                <a:hlinkClick r:id="rId2"/>
              </a:rPr>
              <a:t>oster@jhu.edu</a:t>
            </a:r>
            <a:endParaRPr lang="en-US" dirty="0">
              <a:latin typeface="Gill Sans MT"/>
            </a:endParaRPr>
          </a:p>
          <a:p>
            <a:endParaRPr lang="en-US" dirty="0"/>
          </a:p>
          <a:p>
            <a:endParaRPr lang="en-US" dirty="0"/>
          </a:p>
        </p:txBody>
      </p:sp>
      <p:pic>
        <p:nvPicPr>
          <p:cNvPr id="5" name="Content Placeholder 4" descr="A person in a suit and tie&#10;&#10;Description automatically generated with low confidence">
            <a:extLst>
              <a:ext uri="{FF2B5EF4-FFF2-40B4-BE49-F238E27FC236}">
                <a16:creationId xmlns:a16="http://schemas.microsoft.com/office/drawing/2014/main" id="{462E83FF-6746-4B45-836D-06E768E8AB5D}"/>
              </a:ext>
            </a:extLst>
          </p:cNvPr>
          <p:cNvPicPr>
            <a:picLocks noGrp="1" noChangeAspect="1"/>
          </p:cNvPicPr>
          <p:nvPr>
            <p:ph idx="12"/>
          </p:nvPr>
        </p:nvPicPr>
        <p:blipFill rotWithShape="1">
          <a:blip r:embed="rId3"/>
          <a:srcRect l="19554" t="8552" r="19554" b="1104"/>
          <a:stretch/>
        </p:blipFill>
        <p:spPr>
          <a:xfrm>
            <a:off x="5796497" y="1360921"/>
            <a:ext cx="1513478" cy="2125296"/>
          </a:xfrm>
        </p:spPr>
      </p:pic>
      <p:sp>
        <p:nvSpPr>
          <p:cNvPr id="8" name="Text Placeholder 7">
            <a:extLst>
              <a:ext uri="{FF2B5EF4-FFF2-40B4-BE49-F238E27FC236}">
                <a16:creationId xmlns:a16="http://schemas.microsoft.com/office/drawing/2014/main" id="{5747C36D-3E51-504D-A344-CBE6BC788336}"/>
              </a:ext>
            </a:extLst>
          </p:cNvPr>
          <p:cNvSpPr>
            <a:spLocks noGrp="1"/>
          </p:cNvSpPr>
          <p:nvPr>
            <p:ph type="body" sz="quarter" idx="20"/>
          </p:nvPr>
        </p:nvSpPr>
        <p:spPr>
          <a:xfrm>
            <a:off x="5231148" y="3708015"/>
            <a:ext cx="2858046" cy="631982"/>
          </a:xfrm>
        </p:spPr>
        <p:txBody>
          <a:bodyPr/>
          <a:lstStyle/>
          <a:p>
            <a:r>
              <a:rPr lang="en-US" dirty="0"/>
              <a:t>UG Academic Program Coordinator Brett Weinstein</a:t>
            </a:r>
            <a:br>
              <a:rPr lang="en-US" dirty="0"/>
            </a:br>
            <a:r>
              <a:rPr lang="en-US" dirty="0">
                <a:hlinkClick r:id="rId4" tooltip="mailto:ugcoordinatorchembe@jhu.edu"/>
              </a:rPr>
              <a:t>ugcoordinatorchembe@jhu.edu</a:t>
            </a:r>
            <a:endParaRPr lang="en-US" dirty="0"/>
          </a:p>
          <a:p>
            <a:endParaRPr lang="en-US" dirty="0"/>
          </a:p>
        </p:txBody>
      </p:sp>
      <p:pic>
        <p:nvPicPr>
          <p:cNvPr id="3" name="Content Placeholder 6" descr="A person wearing glasses&#10;&#10;Description automatically generated with medium confidence">
            <a:extLst>
              <a:ext uri="{FF2B5EF4-FFF2-40B4-BE49-F238E27FC236}">
                <a16:creationId xmlns:a16="http://schemas.microsoft.com/office/drawing/2014/main" id="{B81482E2-FCA9-6A9D-C5D0-9FFC30EBCAD4}"/>
              </a:ext>
            </a:extLst>
          </p:cNvPr>
          <p:cNvPicPr>
            <a:picLocks noChangeAspect="1"/>
          </p:cNvPicPr>
          <p:nvPr/>
        </p:nvPicPr>
        <p:blipFill rotWithShape="1">
          <a:blip r:embed="rId5"/>
          <a:srcRect l="11914" r="10929"/>
          <a:stretch/>
        </p:blipFill>
        <p:spPr>
          <a:xfrm>
            <a:off x="1674648" y="1360921"/>
            <a:ext cx="1672856" cy="2168106"/>
          </a:xfrm>
          <a:prstGeom prst="rect">
            <a:avLst/>
          </a:prstGeom>
          <a:noFill/>
          <a:ln w="9525" cap="flat" cmpd="sng" algn="ctr">
            <a:noFill/>
            <a:prstDash val="solid"/>
            <a:miter lim="800000"/>
            <a:headEnd type="none" w="med" len="med"/>
            <a:tailEnd type="none" w="med" len="med"/>
          </a:ln>
        </p:spPr>
      </p:pic>
    </p:spTree>
    <p:extLst>
      <p:ext uri="{BB962C8B-B14F-4D97-AF65-F5344CB8AC3E}">
        <p14:creationId xmlns:p14="http://schemas.microsoft.com/office/powerpoint/2010/main" val="16604425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graphical user interface&#10;&#10;Description automatically generated">
            <a:extLst>
              <a:ext uri="{FF2B5EF4-FFF2-40B4-BE49-F238E27FC236}">
                <a16:creationId xmlns:a16="http://schemas.microsoft.com/office/drawing/2014/main" id="{9FE93E24-3BCC-B91B-1B58-779807002935}"/>
              </a:ext>
            </a:extLst>
          </p:cNvPr>
          <p:cNvPicPr>
            <a:picLocks noChangeAspect="1"/>
          </p:cNvPicPr>
          <p:nvPr/>
        </p:nvPicPr>
        <p:blipFill>
          <a:blip r:embed="rId2"/>
          <a:stretch>
            <a:fillRect/>
          </a:stretch>
        </p:blipFill>
        <p:spPr>
          <a:xfrm>
            <a:off x="-1" y="0"/>
            <a:ext cx="9164352" cy="5143500"/>
          </a:xfrm>
          <a:prstGeom prst="rect">
            <a:avLst/>
          </a:prstGeom>
        </p:spPr>
      </p:pic>
    </p:spTree>
    <p:extLst>
      <p:ext uri="{BB962C8B-B14F-4D97-AF65-F5344CB8AC3E}">
        <p14:creationId xmlns:p14="http://schemas.microsoft.com/office/powerpoint/2010/main" val="19973055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AFEB51-BD92-3241-AE4F-8D7AC48BA772}"/>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EF943288-057E-3045-A82D-D7A024A46B70}"/>
              </a:ext>
            </a:extLst>
          </p:cNvPr>
          <p:cNvSpPr>
            <a:spLocks noGrp="1"/>
          </p:cNvSpPr>
          <p:nvPr>
            <p:ph idx="1"/>
          </p:nvPr>
        </p:nvSpPr>
        <p:spPr/>
        <p:txBody>
          <a:bodyPr/>
          <a:lstStyle/>
          <a:p>
            <a:endParaRPr lang="en-US"/>
          </a:p>
        </p:txBody>
      </p:sp>
      <p:sp>
        <p:nvSpPr>
          <p:cNvPr id="4" name="Content Placeholder 3">
            <a:extLst>
              <a:ext uri="{FF2B5EF4-FFF2-40B4-BE49-F238E27FC236}">
                <a16:creationId xmlns:a16="http://schemas.microsoft.com/office/drawing/2014/main" id="{CE3241D0-44A2-B54D-AD89-DAF7DDD73029}"/>
              </a:ext>
            </a:extLst>
          </p:cNvPr>
          <p:cNvSpPr>
            <a:spLocks noGrp="1"/>
          </p:cNvSpPr>
          <p:nvPr>
            <p:ph idx="11"/>
          </p:nvPr>
        </p:nvSpPr>
        <p:spPr/>
        <p:txBody>
          <a:bodyPr/>
          <a:lstStyle/>
          <a:p>
            <a:endParaRPr lang="en-US"/>
          </a:p>
        </p:txBody>
      </p:sp>
      <p:pic>
        <p:nvPicPr>
          <p:cNvPr id="5" name="Content Placeholder 5" descr="A picture containing text, indoor, wall&#10;&#10;Description automatically generated">
            <a:extLst>
              <a:ext uri="{FF2B5EF4-FFF2-40B4-BE49-F238E27FC236}">
                <a16:creationId xmlns:a16="http://schemas.microsoft.com/office/drawing/2014/main" id="{DA5A1ACC-81A2-CD48-B4FF-0A994FD2B71F}"/>
              </a:ext>
            </a:extLst>
          </p:cNvPr>
          <p:cNvPicPr>
            <a:picLocks noChangeAspect="1"/>
          </p:cNvPicPr>
          <p:nvPr/>
        </p:nvPicPr>
        <p:blipFill>
          <a:blip r:embed="rId2"/>
          <a:stretch>
            <a:fillRect/>
          </a:stretch>
        </p:blipFill>
        <p:spPr>
          <a:xfrm>
            <a:off x="-149239" y="0"/>
            <a:ext cx="9293240" cy="5143500"/>
          </a:xfrm>
          <a:prstGeom prst="rect">
            <a:avLst/>
          </a:prstGeom>
          <a:noFill/>
          <a:ln w="9525" cap="flat" cmpd="sng" algn="ctr">
            <a:noFill/>
            <a:prstDash val="solid"/>
            <a:miter lim="800000"/>
            <a:headEnd type="none" w="med" len="med"/>
            <a:tailEnd type="none" w="med" len="med"/>
          </a:ln>
        </p:spPr>
      </p:pic>
      <p:sp>
        <p:nvSpPr>
          <p:cNvPr id="6" name="Title 1">
            <a:extLst>
              <a:ext uri="{FF2B5EF4-FFF2-40B4-BE49-F238E27FC236}">
                <a16:creationId xmlns:a16="http://schemas.microsoft.com/office/drawing/2014/main" id="{6CF03EB0-F147-194C-ACFA-B4F5398B0220}"/>
              </a:ext>
            </a:extLst>
          </p:cNvPr>
          <p:cNvSpPr txBox="1">
            <a:spLocks/>
          </p:cNvSpPr>
          <p:nvPr/>
        </p:nvSpPr>
        <p:spPr>
          <a:xfrm>
            <a:off x="301713" y="206375"/>
            <a:ext cx="8858161" cy="857250"/>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2400" kern="1200">
                <a:solidFill>
                  <a:schemeClr val="bg1"/>
                </a:solidFill>
                <a:latin typeface="Gill Sans MT" panose="020B0502020104020203" pitchFamily="34" charset="77"/>
                <a:ea typeface="+mj-ea"/>
                <a:cs typeface="+mj-cs"/>
              </a:defRPr>
            </a:lvl1pPr>
          </a:lstStyle>
          <a:p>
            <a:r>
              <a:rPr lang="en-US" dirty="0">
                <a:solidFill>
                  <a:schemeClr val="accent1"/>
                </a:solidFill>
              </a:rPr>
              <a:t>Open Q&amp;A</a:t>
            </a:r>
          </a:p>
        </p:txBody>
      </p:sp>
    </p:spTree>
    <p:extLst>
      <p:ext uri="{BB962C8B-B14F-4D97-AF65-F5344CB8AC3E}">
        <p14:creationId xmlns:p14="http://schemas.microsoft.com/office/powerpoint/2010/main" val="7654855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9AA2C8-6AA5-0B40-911B-81341F119EFF}"/>
              </a:ext>
            </a:extLst>
          </p:cNvPr>
          <p:cNvSpPr>
            <a:spLocks noGrp="1"/>
          </p:cNvSpPr>
          <p:nvPr>
            <p:ph type="title"/>
          </p:nvPr>
        </p:nvSpPr>
        <p:spPr/>
        <p:txBody>
          <a:bodyPr/>
          <a:lstStyle/>
          <a:p>
            <a:r>
              <a:rPr lang="en-US" dirty="0"/>
              <a:t>Timeline and Advising Meetings</a:t>
            </a:r>
          </a:p>
        </p:txBody>
      </p:sp>
      <p:sp>
        <p:nvSpPr>
          <p:cNvPr id="3" name="Content Placeholder 2">
            <a:extLst>
              <a:ext uri="{FF2B5EF4-FFF2-40B4-BE49-F238E27FC236}">
                <a16:creationId xmlns:a16="http://schemas.microsoft.com/office/drawing/2014/main" id="{27F29D0F-D70A-C444-AD88-BF851D8954FF}"/>
              </a:ext>
            </a:extLst>
          </p:cNvPr>
          <p:cNvSpPr>
            <a:spLocks noGrp="1"/>
          </p:cNvSpPr>
          <p:nvPr>
            <p:ph idx="1"/>
          </p:nvPr>
        </p:nvSpPr>
        <p:spPr>
          <a:xfrm>
            <a:off x="149313" y="1200151"/>
            <a:ext cx="8858161" cy="3750990"/>
          </a:xfrm>
        </p:spPr>
        <p:txBody>
          <a:bodyPr>
            <a:normAutofit lnSpcReduction="10000"/>
          </a:bodyPr>
          <a:lstStyle/>
          <a:p>
            <a:r>
              <a:rPr lang="en-US" sz="2000" dirty="0"/>
              <a:t>Course schedule available Mon Oct 24</a:t>
            </a:r>
            <a:endParaRPr lang="en-US" dirty="0"/>
          </a:p>
          <a:p>
            <a:pPr lvl="1"/>
            <a:r>
              <a:rPr lang="en-US" dirty="0"/>
              <a:t>Teaching modality is for all courses continues to be in-person.</a:t>
            </a:r>
          </a:p>
          <a:p>
            <a:r>
              <a:rPr lang="en-US" sz="2000" dirty="0"/>
              <a:t>Advising week starts Monday Oct 31st</a:t>
            </a:r>
          </a:p>
          <a:p>
            <a:pPr lvl="1"/>
            <a:r>
              <a:rPr lang="en-US" dirty="0"/>
              <a:t>Sign up for an appointment with your faculty advisor.  They will contact you.</a:t>
            </a:r>
          </a:p>
          <a:p>
            <a:pPr lvl="1"/>
            <a:r>
              <a:rPr lang="en-US" dirty="0"/>
              <a:t>Prepare your Spring ’23 proposed courses in Degree Audit in planning mode</a:t>
            </a:r>
          </a:p>
          <a:p>
            <a:pPr lvl="2"/>
            <a:r>
              <a:rPr lang="en-US" dirty="0"/>
              <a:t>You can also use the degree checklist if you are used to using that.</a:t>
            </a:r>
          </a:p>
          <a:p>
            <a:pPr lvl="1"/>
            <a:r>
              <a:rPr lang="en-US" dirty="0"/>
              <a:t>After your meeting, your advisor will leave a comment in Degree Audit to indicate that you have had the meeting. Please do NOT email the checklist to the UG Coordinator!</a:t>
            </a:r>
          </a:p>
          <a:p>
            <a:pPr lvl="1"/>
            <a:r>
              <a:rPr lang="en-US" dirty="0"/>
              <a:t>Mr. Weinstein or your advisor will lift the hold on your SIS registration</a:t>
            </a:r>
          </a:p>
          <a:p>
            <a:r>
              <a:rPr lang="en-US" sz="2000" dirty="0"/>
              <a:t>Registration starts Nov 11 (seniors), Nov 14 (juniors), Nov 16 (sophomores), Nov 18 (freshman)</a:t>
            </a:r>
            <a:endParaRPr lang="en-US" dirty="0"/>
          </a:p>
          <a:p>
            <a:pPr marL="284162" lvl="1" indent="0">
              <a:buNone/>
            </a:pPr>
            <a:endParaRPr lang="en-US" dirty="0"/>
          </a:p>
          <a:p>
            <a:endParaRPr lang="en-US" sz="2000" dirty="0"/>
          </a:p>
        </p:txBody>
      </p:sp>
    </p:spTree>
    <p:extLst>
      <p:ext uri="{BB962C8B-B14F-4D97-AF65-F5344CB8AC3E}">
        <p14:creationId xmlns:p14="http://schemas.microsoft.com/office/powerpoint/2010/main" val="31535871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45FE89C0-BADB-0346-9B84-1F4DB2A32459}"/>
              </a:ext>
            </a:extLst>
          </p:cNvPr>
          <p:cNvSpPr txBox="1"/>
          <p:nvPr/>
        </p:nvSpPr>
        <p:spPr>
          <a:xfrm>
            <a:off x="2609157" y="1117944"/>
            <a:ext cx="5213372" cy="2545793"/>
          </a:xfrm>
          <a:prstGeom prst="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wrap="square" rtlCol="0">
            <a:spAutoFit/>
          </a:bodyPr>
          <a:lstStyle/>
          <a:p>
            <a:pPr algn="l"/>
            <a:endParaRPr lang="en-US" dirty="0">
              <a:latin typeface="Gill Sans MT" panose="020B0502020104020203" pitchFamily="34" charset="77"/>
            </a:endParaRPr>
          </a:p>
        </p:txBody>
      </p:sp>
      <p:sp>
        <p:nvSpPr>
          <p:cNvPr id="2" name="Title 1">
            <a:extLst>
              <a:ext uri="{FF2B5EF4-FFF2-40B4-BE49-F238E27FC236}">
                <a16:creationId xmlns:a16="http://schemas.microsoft.com/office/drawing/2014/main" id="{503C34FE-8E7C-6C4D-BB59-64A3A171582A}"/>
              </a:ext>
            </a:extLst>
          </p:cNvPr>
          <p:cNvSpPr>
            <a:spLocks noGrp="1"/>
          </p:cNvSpPr>
          <p:nvPr>
            <p:ph type="title"/>
          </p:nvPr>
        </p:nvSpPr>
        <p:spPr>
          <a:xfrm>
            <a:off x="248383" y="-15743"/>
            <a:ext cx="7886700" cy="994172"/>
          </a:xfrm>
        </p:spPr>
        <p:txBody>
          <a:bodyPr/>
          <a:lstStyle/>
          <a:p>
            <a:r>
              <a:rPr lang="en-US" dirty="0"/>
              <a:t>ChemBE curriculum overview</a:t>
            </a:r>
          </a:p>
        </p:txBody>
      </p:sp>
      <p:grpSp>
        <p:nvGrpSpPr>
          <p:cNvPr id="4" name="Group 3">
            <a:extLst>
              <a:ext uri="{FF2B5EF4-FFF2-40B4-BE49-F238E27FC236}">
                <a16:creationId xmlns:a16="http://schemas.microsoft.com/office/drawing/2014/main" id="{4E8EAA87-7A41-7E44-856A-38027BD1EC72}"/>
              </a:ext>
            </a:extLst>
          </p:cNvPr>
          <p:cNvGrpSpPr/>
          <p:nvPr/>
        </p:nvGrpSpPr>
        <p:grpSpPr>
          <a:xfrm>
            <a:off x="112670" y="1117944"/>
            <a:ext cx="8918660" cy="3497520"/>
            <a:chOff x="114499" y="1427910"/>
            <a:chExt cx="8918660" cy="3497520"/>
          </a:xfrm>
        </p:grpSpPr>
        <p:sp>
          <p:nvSpPr>
            <p:cNvPr id="51" name="Rectangle 50">
              <a:extLst>
                <a:ext uri="{FF2B5EF4-FFF2-40B4-BE49-F238E27FC236}">
                  <a16:creationId xmlns:a16="http://schemas.microsoft.com/office/drawing/2014/main" id="{95323F96-9ECE-0347-9D05-42D286B46FF2}"/>
                </a:ext>
              </a:extLst>
            </p:cNvPr>
            <p:cNvSpPr/>
            <p:nvPr/>
          </p:nvSpPr>
          <p:spPr>
            <a:xfrm>
              <a:off x="114501" y="1685701"/>
              <a:ext cx="1165936" cy="204235"/>
            </a:xfrm>
            <a:prstGeom prst="rect">
              <a:avLst/>
            </a:prstGeom>
            <a:solidFill>
              <a:schemeClr val="accent4">
                <a:lumMod val="20000"/>
                <a:lumOff val="80000"/>
              </a:schemeClr>
            </a:solidFill>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050" dirty="0">
                  <a:latin typeface="Gill Sans MT" panose="020B0502020104020203" pitchFamily="34" charset="77"/>
                </a:rPr>
                <a:t>Calc 1 (4)</a:t>
              </a:r>
            </a:p>
          </p:txBody>
        </p:sp>
        <p:sp>
          <p:nvSpPr>
            <p:cNvPr id="52" name="Rectangle 51">
              <a:extLst>
                <a:ext uri="{FF2B5EF4-FFF2-40B4-BE49-F238E27FC236}">
                  <a16:creationId xmlns:a16="http://schemas.microsoft.com/office/drawing/2014/main" id="{ECA898D7-9B77-CB4E-BFCC-7EA95F251423}"/>
                </a:ext>
              </a:extLst>
            </p:cNvPr>
            <p:cNvSpPr/>
            <p:nvPr/>
          </p:nvSpPr>
          <p:spPr>
            <a:xfrm>
              <a:off x="114499" y="1906774"/>
              <a:ext cx="1165937" cy="204235"/>
            </a:xfrm>
            <a:prstGeom prst="rect">
              <a:avLst/>
            </a:prstGeom>
            <a:solidFill>
              <a:schemeClr val="accent4">
                <a:lumMod val="20000"/>
                <a:lumOff val="80000"/>
              </a:schemeClr>
            </a:solidFill>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050" dirty="0">
                  <a:latin typeface="Gill Sans MT" panose="020B0502020104020203" pitchFamily="34" charset="77"/>
                </a:rPr>
                <a:t>Calc 2 (4)</a:t>
              </a:r>
            </a:p>
          </p:txBody>
        </p:sp>
        <p:sp>
          <p:nvSpPr>
            <p:cNvPr id="53" name="Rectangle 52">
              <a:extLst>
                <a:ext uri="{FF2B5EF4-FFF2-40B4-BE49-F238E27FC236}">
                  <a16:creationId xmlns:a16="http://schemas.microsoft.com/office/drawing/2014/main" id="{9403EE86-539F-2843-8950-E5F22D837683}"/>
                </a:ext>
              </a:extLst>
            </p:cNvPr>
            <p:cNvSpPr/>
            <p:nvPr/>
          </p:nvSpPr>
          <p:spPr>
            <a:xfrm>
              <a:off x="114499" y="2117194"/>
              <a:ext cx="1165938" cy="204235"/>
            </a:xfrm>
            <a:prstGeom prst="rect">
              <a:avLst/>
            </a:prstGeom>
            <a:solidFill>
              <a:schemeClr val="accent4">
                <a:lumMod val="20000"/>
                <a:lumOff val="80000"/>
              </a:schemeClr>
            </a:solidFill>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050" dirty="0">
                  <a:latin typeface="Gill Sans MT" panose="020B0502020104020203" pitchFamily="34" charset="77"/>
                </a:rPr>
                <a:t>Calc 3 (4)</a:t>
              </a:r>
            </a:p>
          </p:txBody>
        </p:sp>
        <p:sp>
          <p:nvSpPr>
            <p:cNvPr id="54" name="Rectangle 53">
              <a:extLst>
                <a:ext uri="{FF2B5EF4-FFF2-40B4-BE49-F238E27FC236}">
                  <a16:creationId xmlns:a16="http://schemas.microsoft.com/office/drawing/2014/main" id="{1276BF5F-4A76-B649-A611-66787ACB1E48}"/>
                </a:ext>
              </a:extLst>
            </p:cNvPr>
            <p:cNvSpPr/>
            <p:nvPr/>
          </p:nvSpPr>
          <p:spPr>
            <a:xfrm>
              <a:off x="114499" y="2332934"/>
              <a:ext cx="1165938" cy="306353"/>
            </a:xfrm>
            <a:prstGeom prst="rect">
              <a:avLst/>
            </a:prstGeom>
            <a:solidFill>
              <a:schemeClr val="accent4">
                <a:lumMod val="20000"/>
                <a:lumOff val="80000"/>
              </a:schemeClr>
            </a:solidFill>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050" dirty="0">
                  <a:latin typeface="Gill Sans MT" panose="020B0502020104020203" pitchFamily="34" charset="77"/>
                </a:rPr>
                <a:t>Diff EQ or LADE </a:t>
              </a:r>
              <a:br>
                <a:rPr lang="en-US" sz="1050" dirty="0">
                  <a:latin typeface="Gill Sans MT" panose="020B0502020104020203" pitchFamily="34" charset="77"/>
                </a:rPr>
              </a:br>
              <a:r>
                <a:rPr lang="en-US" sz="1050" dirty="0">
                  <a:latin typeface="Gill Sans MT" panose="020B0502020104020203" pitchFamily="34" charset="77"/>
                </a:rPr>
                <a:t>(4)</a:t>
              </a:r>
            </a:p>
          </p:txBody>
        </p:sp>
        <p:sp>
          <p:nvSpPr>
            <p:cNvPr id="55" name="Rectangle 54">
              <a:extLst>
                <a:ext uri="{FF2B5EF4-FFF2-40B4-BE49-F238E27FC236}">
                  <a16:creationId xmlns:a16="http://schemas.microsoft.com/office/drawing/2014/main" id="{C5C99C85-EABF-B449-8962-37589D14195B}"/>
                </a:ext>
              </a:extLst>
            </p:cNvPr>
            <p:cNvSpPr/>
            <p:nvPr/>
          </p:nvSpPr>
          <p:spPr>
            <a:xfrm>
              <a:off x="1378838" y="2949445"/>
              <a:ext cx="1165936" cy="204235"/>
            </a:xfrm>
            <a:prstGeom prst="rect">
              <a:avLst/>
            </a:prstGeom>
            <a:solidFill>
              <a:schemeClr val="accent6">
                <a:lumMod val="60000"/>
                <a:lumOff val="40000"/>
              </a:schemeClr>
            </a:solidFill>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050" dirty="0">
                  <a:latin typeface="Gill Sans MT" panose="020B0502020104020203" pitchFamily="34" charset="77"/>
                </a:rPr>
                <a:t>Org. Chem I (4)</a:t>
              </a:r>
            </a:p>
          </p:txBody>
        </p:sp>
        <p:sp>
          <p:nvSpPr>
            <p:cNvPr id="56" name="Rectangle 55">
              <a:extLst>
                <a:ext uri="{FF2B5EF4-FFF2-40B4-BE49-F238E27FC236}">
                  <a16:creationId xmlns:a16="http://schemas.microsoft.com/office/drawing/2014/main" id="{C92D82E2-C278-4B49-8A23-BF17EDFA5270}"/>
                </a:ext>
              </a:extLst>
            </p:cNvPr>
            <p:cNvSpPr/>
            <p:nvPr/>
          </p:nvSpPr>
          <p:spPr>
            <a:xfrm>
              <a:off x="1378837" y="3178537"/>
              <a:ext cx="1165937" cy="204235"/>
            </a:xfrm>
            <a:prstGeom prst="rect">
              <a:avLst/>
            </a:prstGeom>
            <a:solidFill>
              <a:schemeClr val="accent6">
                <a:lumMod val="60000"/>
                <a:lumOff val="40000"/>
              </a:schemeClr>
            </a:solidFill>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050" dirty="0">
                  <a:latin typeface="Gill Sans MT" panose="020B0502020104020203" pitchFamily="34" charset="77"/>
                </a:rPr>
                <a:t>Biochem </a:t>
              </a:r>
              <a:r>
                <a:rPr lang="en-US" sz="1050" dirty="0">
                  <a:solidFill>
                    <a:schemeClr val="tx1"/>
                  </a:solidFill>
                  <a:latin typeface="Gill Sans MT" panose="020B0502020104020203" pitchFamily="34" charset="77"/>
                </a:rPr>
                <a:t>(3)</a:t>
              </a:r>
            </a:p>
          </p:txBody>
        </p:sp>
        <p:sp>
          <p:nvSpPr>
            <p:cNvPr id="57" name="Rectangle 56">
              <a:extLst>
                <a:ext uri="{FF2B5EF4-FFF2-40B4-BE49-F238E27FC236}">
                  <a16:creationId xmlns:a16="http://schemas.microsoft.com/office/drawing/2014/main" id="{31799A27-A329-4543-B537-84A7C1A819AB}"/>
                </a:ext>
              </a:extLst>
            </p:cNvPr>
            <p:cNvSpPr/>
            <p:nvPr/>
          </p:nvSpPr>
          <p:spPr>
            <a:xfrm>
              <a:off x="1371663" y="3748719"/>
              <a:ext cx="1165938" cy="306353"/>
            </a:xfrm>
            <a:prstGeom prst="rect">
              <a:avLst/>
            </a:prstGeom>
            <a:solidFill>
              <a:schemeClr val="accent6">
                <a:lumMod val="60000"/>
                <a:lumOff val="40000"/>
              </a:schemeClr>
            </a:solidFill>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050" dirty="0">
                  <a:latin typeface="Gill Sans MT" panose="020B0502020104020203" pitchFamily="34" charset="77"/>
                </a:rPr>
                <a:t>Cell bio or Adv. electives (3-5)</a:t>
              </a:r>
            </a:p>
          </p:txBody>
        </p:sp>
        <p:sp>
          <p:nvSpPr>
            <p:cNvPr id="58" name="Rectangle 57">
              <a:extLst>
                <a:ext uri="{FF2B5EF4-FFF2-40B4-BE49-F238E27FC236}">
                  <a16:creationId xmlns:a16="http://schemas.microsoft.com/office/drawing/2014/main" id="{9C3919C1-B928-374C-A243-1C45FC52CDC3}"/>
                </a:ext>
              </a:extLst>
            </p:cNvPr>
            <p:cNvSpPr/>
            <p:nvPr/>
          </p:nvSpPr>
          <p:spPr>
            <a:xfrm>
              <a:off x="1378836" y="3409825"/>
              <a:ext cx="1165938" cy="306353"/>
            </a:xfrm>
            <a:prstGeom prst="rect">
              <a:avLst/>
            </a:prstGeom>
            <a:solidFill>
              <a:schemeClr val="accent6">
                <a:lumMod val="60000"/>
                <a:lumOff val="40000"/>
              </a:schemeClr>
            </a:solidFill>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050" dirty="0">
                  <a:latin typeface="Gill Sans MT" panose="020B0502020104020203" pitchFamily="34" charset="77"/>
                </a:rPr>
                <a:t>Chem/bio lab </a:t>
              </a:r>
              <a:br>
                <a:rPr lang="en-US" sz="1050" dirty="0">
                  <a:latin typeface="Gill Sans MT" panose="020B0502020104020203" pitchFamily="34" charset="77"/>
                </a:rPr>
              </a:br>
              <a:r>
                <a:rPr lang="en-US" sz="1050" dirty="0">
                  <a:latin typeface="Gill Sans MT" panose="020B0502020104020203" pitchFamily="34" charset="77"/>
                </a:rPr>
                <a:t>(1-3)</a:t>
              </a:r>
            </a:p>
          </p:txBody>
        </p:sp>
        <p:sp>
          <p:nvSpPr>
            <p:cNvPr id="59" name="Rectangle 58">
              <a:extLst>
                <a:ext uri="{FF2B5EF4-FFF2-40B4-BE49-F238E27FC236}">
                  <a16:creationId xmlns:a16="http://schemas.microsoft.com/office/drawing/2014/main" id="{E48639F3-ED04-5A42-8C34-3AFFCC7FADE3}"/>
                </a:ext>
              </a:extLst>
            </p:cNvPr>
            <p:cNvSpPr/>
            <p:nvPr/>
          </p:nvSpPr>
          <p:spPr>
            <a:xfrm>
              <a:off x="2636139" y="1685701"/>
              <a:ext cx="1165936" cy="204235"/>
            </a:xfrm>
            <a:prstGeom prst="rect">
              <a:avLst/>
            </a:prstGeom>
            <a:solidFill>
              <a:schemeClr val="accent1">
                <a:lumMod val="20000"/>
                <a:lumOff val="80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r>
                <a:rPr lang="en-US" sz="1050" dirty="0">
                  <a:latin typeface="Gill Sans MT" panose="020B0502020104020203" pitchFamily="34" charset="77"/>
                </a:rPr>
                <a:t>ChemBE Sem. (1)</a:t>
              </a:r>
            </a:p>
          </p:txBody>
        </p:sp>
        <p:sp>
          <p:nvSpPr>
            <p:cNvPr id="60" name="Rectangle 59">
              <a:extLst>
                <a:ext uri="{FF2B5EF4-FFF2-40B4-BE49-F238E27FC236}">
                  <a16:creationId xmlns:a16="http://schemas.microsoft.com/office/drawing/2014/main" id="{F46DF383-0255-1B41-909B-252730C6CE0C}"/>
                </a:ext>
              </a:extLst>
            </p:cNvPr>
            <p:cNvSpPr/>
            <p:nvPr/>
          </p:nvSpPr>
          <p:spPr>
            <a:xfrm>
              <a:off x="2634039" y="1912959"/>
              <a:ext cx="1165937" cy="204235"/>
            </a:xfrm>
            <a:prstGeom prst="rect">
              <a:avLst/>
            </a:prstGeom>
            <a:solidFill>
              <a:schemeClr val="accent1">
                <a:lumMod val="20000"/>
                <a:lumOff val="80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r>
                <a:rPr lang="en-US" sz="1050" dirty="0">
                  <a:latin typeface="Gill Sans MT" panose="020B0502020104020203" pitchFamily="34" charset="77"/>
                </a:rPr>
                <a:t>Gateway (3)</a:t>
              </a:r>
            </a:p>
          </p:txBody>
        </p:sp>
        <p:sp>
          <p:nvSpPr>
            <p:cNvPr id="61" name="Rectangle 60">
              <a:extLst>
                <a:ext uri="{FF2B5EF4-FFF2-40B4-BE49-F238E27FC236}">
                  <a16:creationId xmlns:a16="http://schemas.microsoft.com/office/drawing/2014/main" id="{42A270F1-98A8-EE4E-84B5-47A88028B0EF}"/>
                </a:ext>
              </a:extLst>
            </p:cNvPr>
            <p:cNvSpPr/>
            <p:nvPr/>
          </p:nvSpPr>
          <p:spPr>
            <a:xfrm>
              <a:off x="3964448" y="1685701"/>
              <a:ext cx="1165938" cy="204235"/>
            </a:xfrm>
            <a:prstGeom prst="rect">
              <a:avLst/>
            </a:prstGeom>
            <a:solidFill>
              <a:schemeClr val="accent1">
                <a:lumMod val="40000"/>
                <a:lumOff val="60000"/>
              </a:schemeClr>
            </a:solidFill>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050" dirty="0">
                  <a:latin typeface="Gill Sans MT" panose="020B0502020104020203" pitchFamily="34" charset="77"/>
                </a:rPr>
                <a:t>Process Anal. (4)</a:t>
              </a:r>
            </a:p>
          </p:txBody>
        </p:sp>
        <p:sp>
          <p:nvSpPr>
            <p:cNvPr id="62" name="Rectangle 61">
              <a:extLst>
                <a:ext uri="{FF2B5EF4-FFF2-40B4-BE49-F238E27FC236}">
                  <a16:creationId xmlns:a16="http://schemas.microsoft.com/office/drawing/2014/main" id="{A463F057-48C3-1A41-B113-224E8E6D9223}"/>
                </a:ext>
              </a:extLst>
            </p:cNvPr>
            <p:cNvSpPr/>
            <p:nvPr/>
          </p:nvSpPr>
          <p:spPr>
            <a:xfrm>
              <a:off x="3964447" y="1912959"/>
              <a:ext cx="1165938" cy="204235"/>
            </a:xfrm>
            <a:prstGeom prst="rect">
              <a:avLst/>
            </a:prstGeom>
            <a:solidFill>
              <a:schemeClr val="accent1">
                <a:lumMod val="40000"/>
                <a:lumOff val="60000"/>
              </a:schemeClr>
            </a:solidFill>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050" dirty="0">
                  <a:latin typeface="Gill Sans MT" panose="020B0502020104020203" pitchFamily="34" charset="77"/>
                </a:rPr>
                <a:t>Thermo (3)</a:t>
              </a:r>
            </a:p>
          </p:txBody>
        </p:sp>
        <p:sp>
          <p:nvSpPr>
            <p:cNvPr id="63" name="Rectangle 62">
              <a:extLst>
                <a:ext uri="{FF2B5EF4-FFF2-40B4-BE49-F238E27FC236}">
                  <a16:creationId xmlns:a16="http://schemas.microsoft.com/office/drawing/2014/main" id="{17183C9E-25B8-FD45-9CEC-2964B3A0532F}"/>
                </a:ext>
              </a:extLst>
            </p:cNvPr>
            <p:cNvSpPr/>
            <p:nvPr/>
          </p:nvSpPr>
          <p:spPr>
            <a:xfrm>
              <a:off x="3964447" y="2145863"/>
              <a:ext cx="1165938" cy="204235"/>
            </a:xfrm>
            <a:prstGeom prst="rect">
              <a:avLst/>
            </a:prstGeom>
            <a:solidFill>
              <a:schemeClr val="accent1">
                <a:lumMod val="40000"/>
                <a:lumOff val="60000"/>
              </a:schemeClr>
            </a:solidFill>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050" dirty="0">
                  <a:latin typeface="Gill Sans MT" panose="020B0502020104020203" pitchFamily="34" charset="77"/>
                </a:rPr>
                <a:t>Transport I (3)</a:t>
              </a:r>
            </a:p>
          </p:txBody>
        </p:sp>
        <p:sp>
          <p:nvSpPr>
            <p:cNvPr id="64" name="Rectangle 63">
              <a:extLst>
                <a:ext uri="{FF2B5EF4-FFF2-40B4-BE49-F238E27FC236}">
                  <a16:creationId xmlns:a16="http://schemas.microsoft.com/office/drawing/2014/main" id="{B169B689-EDB4-F148-B928-374DAD279EFF}"/>
                </a:ext>
              </a:extLst>
            </p:cNvPr>
            <p:cNvSpPr/>
            <p:nvPr/>
          </p:nvSpPr>
          <p:spPr>
            <a:xfrm>
              <a:off x="3964447" y="2387405"/>
              <a:ext cx="1165938" cy="204235"/>
            </a:xfrm>
            <a:prstGeom prst="rect">
              <a:avLst/>
            </a:prstGeom>
            <a:solidFill>
              <a:schemeClr val="accent1">
                <a:lumMod val="40000"/>
                <a:lumOff val="60000"/>
              </a:schemeClr>
            </a:solidFill>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050" dirty="0">
                  <a:latin typeface="Gill Sans MT" panose="020B0502020104020203" pitchFamily="34" charset="77"/>
                </a:rPr>
                <a:t>Transport II (4)</a:t>
              </a:r>
            </a:p>
          </p:txBody>
        </p:sp>
        <p:sp>
          <p:nvSpPr>
            <p:cNvPr id="65" name="Rectangle 64">
              <a:extLst>
                <a:ext uri="{FF2B5EF4-FFF2-40B4-BE49-F238E27FC236}">
                  <a16:creationId xmlns:a16="http://schemas.microsoft.com/office/drawing/2014/main" id="{73A656AA-BFEB-5042-8ECC-4759A349E79F}"/>
                </a:ext>
              </a:extLst>
            </p:cNvPr>
            <p:cNvSpPr/>
            <p:nvPr/>
          </p:nvSpPr>
          <p:spPr>
            <a:xfrm>
              <a:off x="3964447" y="2620268"/>
              <a:ext cx="1165938" cy="204235"/>
            </a:xfrm>
            <a:prstGeom prst="rect">
              <a:avLst/>
            </a:prstGeom>
            <a:solidFill>
              <a:schemeClr val="accent1">
                <a:lumMod val="40000"/>
                <a:lumOff val="60000"/>
              </a:schemeClr>
            </a:solidFill>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050" dirty="0">
                  <a:latin typeface="Gill Sans MT" panose="020B0502020104020203" pitchFamily="34" charset="77"/>
                </a:rPr>
                <a:t>Kinetics (4)</a:t>
              </a:r>
            </a:p>
          </p:txBody>
        </p:sp>
        <p:sp>
          <p:nvSpPr>
            <p:cNvPr id="66" name="Rectangle 65">
              <a:extLst>
                <a:ext uri="{FF2B5EF4-FFF2-40B4-BE49-F238E27FC236}">
                  <a16:creationId xmlns:a16="http://schemas.microsoft.com/office/drawing/2014/main" id="{332F7336-C8F1-ED4A-A401-E4419942F170}"/>
                </a:ext>
              </a:extLst>
            </p:cNvPr>
            <p:cNvSpPr/>
            <p:nvPr/>
          </p:nvSpPr>
          <p:spPr>
            <a:xfrm>
              <a:off x="5293806" y="1691867"/>
              <a:ext cx="1165938" cy="306353"/>
            </a:xfrm>
            <a:prstGeom prst="rect">
              <a:avLst/>
            </a:prstGeom>
            <a:solidFill>
              <a:schemeClr val="accent1">
                <a:lumMod val="60000"/>
                <a:lumOff val="40000"/>
              </a:schemeClr>
            </a:solidFill>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050" dirty="0">
                  <a:latin typeface="Gill Sans MT" panose="020B0502020104020203" pitchFamily="34" charset="77"/>
                </a:rPr>
                <a:t>Separations (4)</a:t>
              </a:r>
            </a:p>
          </p:txBody>
        </p:sp>
        <p:sp>
          <p:nvSpPr>
            <p:cNvPr id="67" name="Rectangle 66">
              <a:extLst>
                <a:ext uri="{FF2B5EF4-FFF2-40B4-BE49-F238E27FC236}">
                  <a16:creationId xmlns:a16="http://schemas.microsoft.com/office/drawing/2014/main" id="{6E2C497D-1373-C84B-89B7-30585CE6D253}"/>
                </a:ext>
              </a:extLst>
            </p:cNvPr>
            <p:cNvSpPr/>
            <p:nvPr/>
          </p:nvSpPr>
          <p:spPr>
            <a:xfrm>
              <a:off x="5293806" y="2014774"/>
              <a:ext cx="1165938" cy="306353"/>
            </a:xfrm>
            <a:prstGeom prst="rect">
              <a:avLst/>
            </a:prstGeom>
            <a:solidFill>
              <a:schemeClr val="accent1">
                <a:lumMod val="60000"/>
                <a:lumOff val="40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r>
                <a:rPr lang="en-US" sz="1050" dirty="0">
                  <a:latin typeface="Gill Sans MT" panose="020B0502020104020203" pitchFamily="34" charset="77"/>
                </a:rPr>
                <a:t>Product Design (3)</a:t>
              </a:r>
            </a:p>
          </p:txBody>
        </p:sp>
        <p:sp>
          <p:nvSpPr>
            <p:cNvPr id="68" name="Rectangle 67">
              <a:extLst>
                <a:ext uri="{FF2B5EF4-FFF2-40B4-BE49-F238E27FC236}">
                  <a16:creationId xmlns:a16="http://schemas.microsoft.com/office/drawing/2014/main" id="{9BDCF4C5-A7EE-4A4C-B2B8-A7F510D8027A}"/>
                </a:ext>
              </a:extLst>
            </p:cNvPr>
            <p:cNvSpPr/>
            <p:nvPr/>
          </p:nvSpPr>
          <p:spPr>
            <a:xfrm>
              <a:off x="5293806" y="2344453"/>
              <a:ext cx="1165938" cy="306353"/>
            </a:xfrm>
            <a:prstGeom prst="rect">
              <a:avLst/>
            </a:prstGeom>
            <a:solidFill>
              <a:schemeClr val="accent1">
                <a:lumMod val="60000"/>
                <a:lumOff val="40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r>
                <a:rPr lang="en-US" sz="1050" dirty="0">
                  <a:latin typeface="Gill Sans MT" panose="020B0502020104020203" pitchFamily="34" charset="77"/>
                </a:rPr>
                <a:t>Process Design [ASPEN] (2)</a:t>
              </a:r>
            </a:p>
          </p:txBody>
        </p:sp>
        <p:sp>
          <p:nvSpPr>
            <p:cNvPr id="69" name="Rectangle 68">
              <a:extLst>
                <a:ext uri="{FF2B5EF4-FFF2-40B4-BE49-F238E27FC236}">
                  <a16:creationId xmlns:a16="http://schemas.microsoft.com/office/drawing/2014/main" id="{4AE9F5EB-1FE8-BE42-AE99-80E8D62B51F4}"/>
                </a:ext>
              </a:extLst>
            </p:cNvPr>
            <p:cNvSpPr/>
            <p:nvPr/>
          </p:nvSpPr>
          <p:spPr>
            <a:xfrm>
              <a:off x="5293806" y="2674132"/>
              <a:ext cx="1165938" cy="306353"/>
            </a:xfrm>
            <a:prstGeom prst="rect">
              <a:avLst/>
            </a:prstGeom>
            <a:solidFill>
              <a:schemeClr val="accent1">
                <a:lumMod val="60000"/>
                <a:lumOff val="40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r>
                <a:rPr lang="en-US" sz="1050" dirty="0">
                  <a:latin typeface="Gill Sans MT" panose="020B0502020104020203" pitchFamily="34" charset="77"/>
                </a:rPr>
                <a:t>Process Control (4)</a:t>
              </a:r>
            </a:p>
          </p:txBody>
        </p:sp>
        <p:sp>
          <p:nvSpPr>
            <p:cNvPr id="70" name="Rectangle 69">
              <a:extLst>
                <a:ext uri="{FF2B5EF4-FFF2-40B4-BE49-F238E27FC236}">
                  <a16:creationId xmlns:a16="http://schemas.microsoft.com/office/drawing/2014/main" id="{1E02BFE5-94A3-DB48-977E-063A56C02311}"/>
                </a:ext>
              </a:extLst>
            </p:cNvPr>
            <p:cNvSpPr/>
            <p:nvPr/>
          </p:nvSpPr>
          <p:spPr>
            <a:xfrm>
              <a:off x="5293806" y="3009924"/>
              <a:ext cx="1165938" cy="306353"/>
            </a:xfrm>
            <a:prstGeom prst="rect">
              <a:avLst/>
            </a:prstGeom>
            <a:solidFill>
              <a:schemeClr val="accent1">
                <a:lumMod val="60000"/>
                <a:lumOff val="40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r>
                <a:rPr lang="en-US" sz="1050" dirty="0">
                  <a:latin typeface="Gill Sans MT" panose="020B0502020104020203" pitchFamily="34" charset="77"/>
                </a:rPr>
                <a:t>Senior lab (4)</a:t>
              </a:r>
            </a:p>
          </p:txBody>
        </p:sp>
        <p:sp>
          <p:nvSpPr>
            <p:cNvPr id="71" name="TextBox 70">
              <a:extLst>
                <a:ext uri="{FF2B5EF4-FFF2-40B4-BE49-F238E27FC236}">
                  <a16:creationId xmlns:a16="http://schemas.microsoft.com/office/drawing/2014/main" id="{1C8E9B41-E81A-7E42-A4E0-FBE321ABB580}"/>
                </a:ext>
              </a:extLst>
            </p:cNvPr>
            <p:cNvSpPr txBox="1"/>
            <p:nvPr/>
          </p:nvSpPr>
          <p:spPr>
            <a:xfrm>
              <a:off x="295391" y="1427910"/>
              <a:ext cx="795411" cy="276999"/>
            </a:xfrm>
            <a:prstGeom prst="rect">
              <a:avLst/>
            </a:prstGeom>
            <a:noFill/>
          </p:spPr>
          <p:txBody>
            <a:bodyPr wrap="none" rtlCol="0">
              <a:spAutoFit/>
            </a:bodyPr>
            <a:lstStyle/>
            <a:p>
              <a:pPr algn="ctr"/>
              <a:r>
                <a:rPr lang="en-US" sz="1200" dirty="0">
                  <a:latin typeface="Gill Sans MT" panose="020B0502020104020203" pitchFamily="34" charset="77"/>
                </a:rPr>
                <a:t>Math (16)</a:t>
              </a:r>
            </a:p>
          </p:txBody>
        </p:sp>
        <p:sp>
          <p:nvSpPr>
            <p:cNvPr id="72" name="TextBox 71">
              <a:extLst>
                <a:ext uri="{FF2B5EF4-FFF2-40B4-BE49-F238E27FC236}">
                  <a16:creationId xmlns:a16="http://schemas.microsoft.com/office/drawing/2014/main" id="{0ED8B038-0E8E-A24D-95DF-DEE15770CEFB}"/>
                </a:ext>
              </a:extLst>
            </p:cNvPr>
            <p:cNvSpPr txBox="1"/>
            <p:nvPr/>
          </p:nvSpPr>
          <p:spPr>
            <a:xfrm>
              <a:off x="1437216" y="2691989"/>
              <a:ext cx="953531" cy="276999"/>
            </a:xfrm>
            <a:prstGeom prst="rect">
              <a:avLst/>
            </a:prstGeom>
            <a:noFill/>
          </p:spPr>
          <p:txBody>
            <a:bodyPr wrap="none" rtlCol="0">
              <a:spAutoFit/>
            </a:bodyPr>
            <a:lstStyle/>
            <a:p>
              <a:pPr algn="ctr"/>
              <a:r>
                <a:rPr lang="en-US" sz="1200" dirty="0">
                  <a:latin typeface="Gill Sans MT" panose="020B0502020104020203" pitchFamily="34" charset="77"/>
                </a:rPr>
                <a:t>Adv. Sci (13)</a:t>
              </a:r>
            </a:p>
          </p:txBody>
        </p:sp>
        <p:sp>
          <p:nvSpPr>
            <p:cNvPr id="73" name="Rectangle 72">
              <a:extLst>
                <a:ext uri="{FF2B5EF4-FFF2-40B4-BE49-F238E27FC236}">
                  <a16:creationId xmlns:a16="http://schemas.microsoft.com/office/drawing/2014/main" id="{8A1CEC62-0908-634C-84EC-732EAA454A35}"/>
                </a:ext>
              </a:extLst>
            </p:cNvPr>
            <p:cNvSpPr/>
            <p:nvPr/>
          </p:nvSpPr>
          <p:spPr>
            <a:xfrm>
              <a:off x="1375596" y="1691161"/>
              <a:ext cx="1165936" cy="204235"/>
            </a:xfrm>
            <a:prstGeom prst="rect">
              <a:avLst/>
            </a:prstGeom>
            <a:solidFill>
              <a:schemeClr val="accent6">
                <a:lumMod val="20000"/>
                <a:lumOff val="80000"/>
              </a:schemeClr>
            </a:solidFill>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050" dirty="0">
                  <a:latin typeface="Gill Sans MT" panose="020B0502020104020203" pitchFamily="34" charset="77"/>
                </a:rPr>
                <a:t>Chem 1+lab (4)</a:t>
              </a:r>
            </a:p>
          </p:txBody>
        </p:sp>
        <p:sp>
          <p:nvSpPr>
            <p:cNvPr id="74" name="Rectangle 73">
              <a:extLst>
                <a:ext uri="{FF2B5EF4-FFF2-40B4-BE49-F238E27FC236}">
                  <a16:creationId xmlns:a16="http://schemas.microsoft.com/office/drawing/2014/main" id="{259579BD-4169-B64C-A1BF-03A1D78EF82E}"/>
                </a:ext>
              </a:extLst>
            </p:cNvPr>
            <p:cNvSpPr/>
            <p:nvPr/>
          </p:nvSpPr>
          <p:spPr>
            <a:xfrm>
              <a:off x="1375593" y="1898665"/>
              <a:ext cx="1165937" cy="204235"/>
            </a:xfrm>
            <a:prstGeom prst="rect">
              <a:avLst/>
            </a:prstGeom>
            <a:solidFill>
              <a:schemeClr val="accent6">
                <a:lumMod val="20000"/>
                <a:lumOff val="80000"/>
              </a:schemeClr>
            </a:solidFill>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050" dirty="0">
                  <a:latin typeface="Gill Sans MT" panose="020B0502020104020203" pitchFamily="34" charset="77"/>
                </a:rPr>
                <a:t>Chem 2+lab (4)</a:t>
              </a:r>
            </a:p>
          </p:txBody>
        </p:sp>
        <p:sp>
          <p:nvSpPr>
            <p:cNvPr id="75" name="Rectangle 74">
              <a:extLst>
                <a:ext uri="{FF2B5EF4-FFF2-40B4-BE49-F238E27FC236}">
                  <a16:creationId xmlns:a16="http://schemas.microsoft.com/office/drawing/2014/main" id="{D23B3C8B-E637-F44A-A7D6-EB76AD289579}"/>
                </a:ext>
              </a:extLst>
            </p:cNvPr>
            <p:cNvSpPr/>
            <p:nvPr/>
          </p:nvSpPr>
          <p:spPr>
            <a:xfrm>
              <a:off x="1375592" y="2107818"/>
              <a:ext cx="1165938" cy="204235"/>
            </a:xfrm>
            <a:prstGeom prst="rect">
              <a:avLst/>
            </a:prstGeom>
            <a:solidFill>
              <a:schemeClr val="accent6">
                <a:lumMod val="20000"/>
                <a:lumOff val="80000"/>
              </a:schemeClr>
            </a:solidFill>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050" dirty="0">
                  <a:latin typeface="Gill Sans MT" panose="020B0502020104020203" pitchFamily="34" charset="77"/>
                </a:rPr>
                <a:t>Phys 1+lab (5)</a:t>
              </a:r>
            </a:p>
          </p:txBody>
        </p:sp>
        <p:sp>
          <p:nvSpPr>
            <p:cNvPr id="76" name="Rectangle 75">
              <a:extLst>
                <a:ext uri="{FF2B5EF4-FFF2-40B4-BE49-F238E27FC236}">
                  <a16:creationId xmlns:a16="http://schemas.microsoft.com/office/drawing/2014/main" id="{42807167-A879-1546-B7CB-F57A85CAFBEB}"/>
                </a:ext>
              </a:extLst>
            </p:cNvPr>
            <p:cNvSpPr/>
            <p:nvPr/>
          </p:nvSpPr>
          <p:spPr>
            <a:xfrm>
              <a:off x="1375592" y="2339861"/>
              <a:ext cx="1165938" cy="204235"/>
            </a:xfrm>
            <a:prstGeom prst="rect">
              <a:avLst/>
            </a:prstGeom>
            <a:solidFill>
              <a:schemeClr val="accent6">
                <a:lumMod val="20000"/>
                <a:lumOff val="80000"/>
              </a:schemeClr>
            </a:solidFill>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050" dirty="0">
                  <a:latin typeface="Gill Sans MT" panose="020B0502020104020203" pitchFamily="34" charset="77"/>
                </a:rPr>
                <a:t>Phys II (4)</a:t>
              </a:r>
            </a:p>
          </p:txBody>
        </p:sp>
        <p:sp>
          <p:nvSpPr>
            <p:cNvPr id="77" name="Rectangle 76">
              <a:extLst>
                <a:ext uri="{FF2B5EF4-FFF2-40B4-BE49-F238E27FC236}">
                  <a16:creationId xmlns:a16="http://schemas.microsoft.com/office/drawing/2014/main" id="{E68C4132-A98A-B84C-9356-9FD316A5009D}"/>
                </a:ext>
              </a:extLst>
            </p:cNvPr>
            <p:cNvSpPr/>
            <p:nvPr/>
          </p:nvSpPr>
          <p:spPr>
            <a:xfrm>
              <a:off x="2634039" y="2140218"/>
              <a:ext cx="1165938" cy="204235"/>
            </a:xfrm>
            <a:prstGeom prst="rect">
              <a:avLst/>
            </a:prstGeom>
            <a:solidFill>
              <a:schemeClr val="accent1">
                <a:lumMod val="20000"/>
                <a:lumOff val="80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r>
                <a:rPr lang="en-US" sz="1050" dirty="0">
                  <a:latin typeface="Gill Sans MT" panose="020B0502020104020203" pitchFamily="34" charset="77"/>
                </a:rPr>
                <a:t>Safety (1)</a:t>
              </a:r>
            </a:p>
          </p:txBody>
        </p:sp>
        <p:sp>
          <p:nvSpPr>
            <p:cNvPr id="78" name="TextBox 77">
              <a:extLst>
                <a:ext uri="{FF2B5EF4-FFF2-40B4-BE49-F238E27FC236}">
                  <a16:creationId xmlns:a16="http://schemas.microsoft.com/office/drawing/2014/main" id="{DEBE0B88-DCB1-A144-8E92-BC47156E8E2B}"/>
                </a:ext>
              </a:extLst>
            </p:cNvPr>
            <p:cNvSpPr txBox="1"/>
            <p:nvPr/>
          </p:nvSpPr>
          <p:spPr>
            <a:xfrm>
              <a:off x="2668560" y="1427910"/>
              <a:ext cx="1104085" cy="276999"/>
            </a:xfrm>
            <a:prstGeom prst="rect">
              <a:avLst/>
            </a:prstGeom>
            <a:noFill/>
          </p:spPr>
          <p:txBody>
            <a:bodyPr wrap="none" lIns="91440" tIns="45720" rIns="91440" bIns="45720" rtlCol="0" anchor="t">
              <a:spAutoFit/>
            </a:bodyPr>
            <a:lstStyle/>
            <a:p>
              <a:pPr algn="ctr"/>
              <a:r>
                <a:rPr lang="en-US" sz="1200" dirty="0">
                  <a:latin typeface="Gill Sans MT"/>
                </a:rPr>
                <a:t>Foundation (5)</a:t>
              </a:r>
            </a:p>
          </p:txBody>
        </p:sp>
        <p:sp>
          <p:nvSpPr>
            <p:cNvPr id="79" name="TextBox 78">
              <a:extLst>
                <a:ext uri="{FF2B5EF4-FFF2-40B4-BE49-F238E27FC236}">
                  <a16:creationId xmlns:a16="http://schemas.microsoft.com/office/drawing/2014/main" id="{CF718CDC-45BB-2942-A25C-9923CA6BF06A}"/>
                </a:ext>
              </a:extLst>
            </p:cNvPr>
            <p:cNvSpPr txBox="1"/>
            <p:nvPr/>
          </p:nvSpPr>
          <p:spPr>
            <a:xfrm>
              <a:off x="4170185" y="1427910"/>
              <a:ext cx="806760" cy="276999"/>
            </a:xfrm>
            <a:prstGeom prst="rect">
              <a:avLst/>
            </a:prstGeom>
            <a:noFill/>
          </p:spPr>
          <p:txBody>
            <a:bodyPr wrap="none" rtlCol="0">
              <a:spAutoFit/>
            </a:bodyPr>
            <a:lstStyle/>
            <a:p>
              <a:pPr algn="ctr"/>
              <a:r>
                <a:rPr lang="en-US" sz="1200" dirty="0">
                  <a:latin typeface="Gill Sans MT" panose="020B0502020104020203" pitchFamily="34" charset="77"/>
                </a:rPr>
                <a:t>Core (18)</a:t>
              </a:r>
            </a:p>
          </p:txBody>
        </p:sp>
        <p:sp>
          <p:nvSpPr>
            <p:cNvPr id="80" name="TextBox 79">
              <a:extLst>
                <a:ext uri="{FF2B5EF4-FFF2-40B4-BE49-F238E27FC236}">
                  <a16:creationId xmlns:a16="http://schemas.microsoft.com/office/drawing/2014/main" id="{402E3867-48F2-614B-A9E4-0E72EF792A2A}"/>
                </a:ext>
              </a:extLst>
            </p:cNvPr>
            <p:cNvSpPr txBox="1"/>
            <p:nvPr/>
          </p:nvSpPr>
          <p:spPr>
            <a:xfrm>
              <a:off x="5266142" y="1427910"/>
              <a:ext cx="1244251" cy="276999"/>
            </a:xfrm>
            <a:prstGeom prst="rect">
              <a:avLst/>
            </a:prstGeom>
            <a:noFill/>
          </p:spPr>
          <p:txBody>
            <a:bodyPr wrap="none" rtlCol="0">
              <a:spAutoFit/>
            </a:bodyPr>
            <a:lstStyle/>
            <a:p>
              <a:pPr algn="ctr"/>
              <a:r>
                <a:rPr lang="en-US" sz="1200" dirty="0">
                  <a:latin typeface="Gill Sans MT" panose="020B0502020104020203" pitchFamily="34" charset="77"/>
                </a:rPr>
                <a:t>Applications (17)</a:t>
              </a:r>
            </a:p>
          </p:txBody>
        </p:sp>
        <p:sp>
          <p:nvSpPr>
            <p:cNvPr id="81" name="TextBox 80">
              <a:extLst>
                <a:ext uri="{FF2B5EF4-FFF2-40B4-BE49-F238E27FC236}">
                  <a16:creationId xmlns:a16="http://schemas.microsoft.com/office/drawing/2014/main" id="{A282EF78-4EB7-1648-B0AD-DA6C762FF9EE}"/>
                </a:ext>
              </a:extLst>
            </p:cNvPr>
            <p:cNvSpPr txBox="1"/>
            <p:nvPr/>
          </p:nvSpPr>
          <p:spPr>
            <a:xfrm>
              <a:off x="6533832" y="1427910"/>
              <a:ext cx="1346011" cy="276999"/>
            </a:xfrm>
            <a:prstGeom prst="rect">
              <a:avLst/>
            </a:prstGeom>
            <a:noFill/>
          </p:spPr>
          <p:txBody>
            <a:bodyPr wrap="none" rtlCol="0">
              <a:spAutoFit/>
            </a:bodyPr>
            <a:lstStyle/>
            <a:p>
              <a:pPr algn="ctr"/>
              <a:r>
                <a:rPr lang="en-US" sz="1200" dirty="0">
                  <a:latin typeface="Gill Sans MT" panose="020B0502020104020203" pitchFamily="34" charset="77"/>
                </a:rPr>
                <a:t>Eng. Electives (8-9)</a:t>
              </a:r>
            </a:p>
          </p:txBody>
        </p:sp>
        <p:sp>
          <p:nvSpPr>
            <p:cNvPr id="82" name="Rectangle 81">
              <a:extLst>
                <a:ext uri="{FF2B5EF4-FFF2-40B4-BE49-F238E27FC236}">
                  <a16:creationId xmlns:a16="http://schemas.microsoft.com/office/drawing/2014/main" id="{5F2C067B-CA65-CD4C-A71C-EF4D62D3D476}"/>
                </a:ext>
              </a:extLst>
            </p:cNvPr>
            <p:cNvSpPr/>
            <p:nvPr/>
          </p:nvSpPr>
          <p:spPr>
            <a:xfrm>
              <a:off x="6615558" y="1688639"/>
              <a:ext cx="1165938" cy="204235"/>
            </a:xfrm>
            <a:prstGeom prst="rect">
              <a:avLst/>
            </a:prstGeom>
            <a:solidFill>
              <a:schemeClr val="bg2">
                <a:lumMod val="90000"/>
              </a:schemeClr>
            </a:solidFill>
          </p:spPr>
          <p:style>
            <a:lnRef idx="2">
              <a:schemeClr val="accent3"/>
            </a:lnRef>
            <a:fillRef idx="1">
              <a:schemeClr val="lt1"/>
            </a:fillRef>
            <a:effectRef idx="0">
              <a:schemeClr val="accent3"/>
            </a:effectRef>
            <a:fontRef idx="minor">
              <a:schemeClr val="dk1"/>
            </a:fontRef>
          </p:style>
          <p:txBody>
            <a:bodyPr rtlCol="0" anchor="ctr"/>
            <a:lstStyle/>
            <a:p>
              <a:pPr algn="ctr"/>
              <a:r>
                <a:rPr lang="en-US" sz="1050" dirty="0">
                  <a:latin typeface="Gill Sans MT" panose="020B0502020104020203" pitchFamily="34" charset="77"/>
                </a:rPr>
                <a:t>Eng. Elective (3)</a:t>
              </a:r>
            </a:p>
          </p:txBody>
        </p:sp>
        <p:sp>
          <p:nvSpPr>
            <p:cNvPr id="83" name="Rectangle 82">
              <a:extLst>
                <a:ext uri="{FF2B5EF4-FFF2-40B4-BE49-F238E27FC236}">
                  <a16:creationId xmlns:a16="http://schemas.microsoft.com/office/drawing/2014/main" id="{0A2E35CE-8DD5-F041-99A3-16002003F0A9}"/>
                </a:ext>
              </a:extLst>
            </p:cNvPr>
            <p:cNvSpPr/>
            <p:nvPr/>
          </p:nvSpPr>
          <p:spPr>
            <a:xfrm>
              <a:off x="6615558" y="1920152"/>
              <a:ext cx="1165938" cy="204235"/>
            </a:xfrm>
            <a:prstGeom prst="rect">
              <a:avLst/>
            </a:prstGeom>
            <a:solidFill>
              <a:schemeClr val="bg2">
                <a:lumMod val="90000"/>
              </a:schemeClr>
            </a:solidFill>
          </p:spPr>
          <p:style>
            <a:lnRef idx="2">
              <a:schemeClr val="accent3"/>
            </a:lnRef>
            <a:fillRef idx="1">
              <a:schemeClr val="lt1"/>
            </a:fillRef>
            <a:effectRef idx="0">
              <a:schemeClr val="accent3"/>
            </a:effectRef>
            <a:fontRef idx="minor">
              <a:schemeClr val="dk1"/>
            </a:fontRef>
          </p:style>
          <p:txBody>
            <a:bodyPr rtlCol="0" anchor="ctr"/>
            <a:lstStyle/>
            <a:p>
              <a:pPr algn="ctr"/>
              <a:r>
                <a:rPr lang="en-US" sz="1050" dirty="0">
                  <a:latin typeface="Gill Sans MT" panose="020B0502020104020203" pitchFamily="34" charset="77"/>
                </a:rPr>
                <a:t>Eng. Elective (3)</a:t>
              </a:r>
            </a:p>
          </p:txBody>
        </p:sp>
        <p:sp>
          <p:nvSpPr>
            <p:cNvPr id="84" name="Rectangle 83">
              <a:extLst>
                <a:ext uri="{FF2B5EF4-FFF2-40B4-BE49-F238E27FC236}">
                  <a16:creationId xmlns:a16="http://schemas.microsoft.com/office/drawing/2014/main" id="{12081F39-5246-FE4E-924D-76F2B80059F0}"/>
                </a:ext>
              </a:extLst>
            </p:cNvPr>
            <p:cNvSpPr/>
            <p:nvPr/>
          </p:nvSpPr>
          <p:spPr>
            <a:xfrm>
              <a:off x="6615558" y="2159572"/>
              <a:ext cx="1165938" cy="204235"/>
            </a:xfrm>
            <a:prstGeom prst="rect">
              <a:avLst/>
            </a:prstGeom>
            <a:solidFill>
              <a:schemeClr val="bg2">
                <a:lumMod val="90000"/>
              </a:schemeClr>
            </a:solidFill>
          </p:spPr>
          <p:style>
            <a:lnRef idx="2">
              <a:schemeClr val="accent3"/>
            </a:lnRef>
            <a:fillRef idx="1">
              <a:schemeClr val="lt1"/>
            </a:fillRef>
            <a:effectRef idx="0">
              <a:schemeClr val="accent3"/>
            </a:effectRef>
            <a:fontRef idx="minor">
              <a:schemeClr val="dk1"/>
            </a:fontRef>
          </p:style>
          <p:txBody>
            <a:bodyPr rtlCol="0" anchor="ctr"/>
            <a:lstStyle/>
            <a:p>
              <a:pPr algn="ctr"/>
              <a:r>
                <a:rPr lang="en-US" sz="1050" dirty="0">
                  <a:latin typeface="Gill Sans MT" panose="020B0502020104020203" pitchFamily="34" charset="77"/>
                </a:rPr>
                <a:t>Eng. Elective (</a:t>
              </a:r>
              <a:r>
                <a:rPr lang="en-US" sz="1050" dirty="0">
                  <a:solidFill>
                    <a:schemeClr val="tx1"/>
                  </a:solidFill>
                  <a:latin typeface="Gill Sans MT" panose="020B0502020104020203" pitchFamily="34" charset="77"/>
                </a:rPr>
                <a:t>3</a:t>
              </a:r>
              <a:r>
                <a:rPr lang="en-US" sz="1050" dirty="0">
                  <a:latin typeface="Gill Sans MT" panose="020B0502020104020203" pitchFamily="34" charset="77"/>
                </a:rPr>
                <a:t>)</a:t>
              </a:r>
            </a:p>
          </p:txBody>
        </p:sp>
        <p:sp>
          <p:nvSpPr>
            <p:cNvPr id="85" name="TextBox 84">
              <a:extLst>
                <a:ext uri="{FF2B5EF4-FFF2-40B4-BE49-F238E27FC236}">
                  <a16:creationId xmlns:a16="http://schemas.microsoft.com/office/drawing/2014/main" id="{4AFC7CDB-0672-4F4F-8171-46132B85614F}"/>
                </a:ext>
              </a:extLst>
            </p:cNvPr>
            <p:cNvSpPr txBox="1"/>
            <p:nvPr/>
          </p:nvSpPr>
          <p:spPr>
            <a:xfrm>
              <a:off x="8116804" y="1427910"/>
              <a:ext cx="663964" cy="276999"/>
            </a:xfrm>
            <a:prstGeom prst="rect">
              <a:avLst/>
            </a:prstGeom>
            <a:noFill/>
          </p:spPr>
          <p:txBody>
            <a:bodyPr wrap="none" rtlCol="0">
              <a:spAutoFit/>
            </a:bodyPr>
            <a:lstStyle/>
            <a:p>
              <a:pPr algn="ctr"/>
              <a:r>
                <a:rPr lang="en-US" sz="1200" dirty="0">
                  <a:latin typeface="Gill Sans MT" panose="020B0502020104020203" pitchFamily="34" charset="77"/>
                </a:rPr>
                <a:t>HS (18)</a:t>
              </a:r>
            </a:p>
          </p:txBody>
        </p:sp>
        <p:sp>
          <p:nvSpPr>
            <p:cNvPr id="86" name="Rectangle 85">
              <a:extLst>
                <a:ext uri="{FF2B5EF4-FFF2-40B4-BE49-F238E27FC236}">
                  <a16:creationId xmlns:a16="http://schemas.microsoft.com/office/drawing/2014/main" id="{A366A585-5C0C-DF45-AC5B-0937E7597500}"/>
                </a:ext>
              </a:extLst>
            </p:cNvPr>
            <p:cNvSpPr/>
            <p:nvPr/>
          </p:nvSpPr>
          <p:spPr>
            <a:xfrm>
              <a:off x="7867220" y="1687657"/>
              <a:ext cx="1165938" cy="204235"/>
            </a:xfrm>
            <a:prstGeom prst="rect">
              <a:avLst/>
            </a:prstGeom>
            <a:solidFill>
              <a:schemeClr val="accent2">
                <a:lumMod val="20000"/>
                <a:lumOff val="8000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r>
                <a:rPr lang="en-US" sz="1050" dirty="0">
                  <a:latin typeface="Gill Sans MT" panose="020B0502020104020203" pitchFamily="34" charset="77"/>
                </a:rPr>
                <a:t>Culture Eng. (3)</a:t>
              </a:r>
            </a:p>
          </p:txBody>
        </p:sp>
        <p:sp>
          <p:nvSpPr>
            <p:cNvPr id="87" name="Rectangle 86">
              <a:extLst>
                <a:ext uri="{FF2B5EF4-FFF2-40B4-BE49-F238E27FC236}">
                  <a16:creationId xmlns:a16="http://schemas.microsoft.com/office/drawing/2014/main" id="{40AD327D-60ED-3F4C-A4DB-DC1497998CEC}"/>
                </a:ext>
              </a:extLst>
            </p:cNvPr>
            <p:cNvSpPr/>
            <p:nvPr/>
          </p:nvSpPr>
          <p:spPr>
            <a:xfrm>
              <a:off x="7867220" y="1918679"/>
              <a:ext cx="1165938" cy="204235"/>
            </a:xfrm>
            <a:prstGeom prst="rect">
              <a:avLst/>
            </a:prstGeom>
            <a:solidFill>
              <a:schemeClr val="accent2">
                <a:lumMod val="20000"/>
                <a:lumOff val="8000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r>
                <a:rPr lang="en-US" sz="1000" dirty="0">
                  <a:latin typeface="Gill Sans MT" panose="020B0502020104020203" pitchFamily="34" charset="77"/>
                </a:rPr>
                <a:t>300 </a:t>
              </a:r>
              <a:r>
                <a:rPr lang="en-US" sz="1000" dirty="0" err="1">
                  <a:latin typeface="Gill Sans MT" panose="020B0502020104020203" pitchFamily="34" charset="77"/>
                </a:rPr>
                <a:t>lvl</a:t>
              </a:r>
              <a:r>
                <a:rPr lang="en-US" sz="1000" dirty="0">
                  <a:latin typeface="Gill Sans MT" panose="020B0502020104020203" pitchFamily="34" charset="77"/>
                </a:rPr>
                <a:t> Elective (3)</a:t>
              </a:r>
            </a:p>
          </p:txBody>
        </p:sp>
        <p:sp>
          <p:nvSpPr>
            <p:cNvPr id="88" name="Rectangle 87">
              <a:extLst>
                <a:ext uri="{FF2B5EF4-FFF2-40B4-BE49-F238E27FC236}">
                  <a16:creationId xmlns:a16="http://schemas.microsoft.com/office/drawing/2014/main" id="{2CA56CF8-1328-CA46-BB8C-83564EE65274}"/>
                </a:ext>
              </a:extLst>
            </p:cNvPr>
            <p:cNvSpPr/>
            <p:nvPr/>
          </p:nvSpPr>
          <p:spPr>
            <a:xfrm>
              <a:off x="7867220" y="2125910"/>
              <a:ext cx="1165938" cy="204235"/>
            </a:xfrm>
            <a:prstGeom prst="rect">
              <a:avLst/>
            </a:prstGeom>
            <a:solidFill>
              <a:schemeClr val="accent2">
                <a:lumMod val="20000"/>
                <a:lumOff val="8000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r>
                <a:rPr lang="en-US" sz="1050" dirty="0">
                  <a:latin typeface="Gill Sans MT" panose="020B0502020104020203" pitchFamily="34" charset="77"/>
                </a:rPr>
                <a:t>W Elective (3)</a:t>
              </a:r>
            </a:p>
          </p:txBody>
        </p:sp>
        <p:sp>
          <p:nvSpPr>
            <p:cNvPr id="89" name="Rectangle 88">
              <a:extLst>
                <a:ext uri="{FF2B5EF4-FFF2-40B4-BE49-F238E27FC236}">
                  <a16:creationId xmlns:a16="http://schemas.microsoft.com/office/drawing/2014/main" id="{73162266-3792-474E-B30E-67E14C1C5BD6}"/>
                </a:ext>
              </a:extLst>
            </p:cNvPr>
            <p:cNvSpPr/>
            <p:nvPr/>
          </p:nvSpPr>
          <p:spPr>
            <a:xfrm>
              <a:off x="7867220" y="2352286"/>
              <a:ext cx="1165938" cy="204235"/>
            </a:xfrm>
            <a:prstGeom prst="rect">
              <a:avLst/>
            </a:prstGeom>
            <a:solidFill>
              <a:schemeClr val="accent2">
                <a:lumMod val="20000"/>
                <a:lumOff val="8000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r>
                <a:rPr lang="en-US" sz="1050" dirty="0">
                  <a:latin typeface="Gill Sans MT" panose="020B0502020104020203" pitchFamily="34" charset="77"/>
                </a:rPr>
                <a:t>Elective (3)</a:t>
              </a:r>
            </a:p>
          </p:txBody>
        </p:sp>
        <p:sp>
          <p:nvSpPr>
            <p:cNvPr id="90" name="Rectangle 89">
              <a:extLst>
                <a:ext uri="{FF2B5EF4-FFF2-40B4-BE49-F238E27FC236}">
                  <a16:creationId xmlns:a16="http://schemas.microsoft.com/office/drawing/2014/main" id="{3E8082AD-1C1F-1D4E-8F92-845F0B137B84}"/>
                </a:ext>
              </a:extLst>
            </p:cNvPr>
            <p:cNvSpPr/>
            <p:nvPr/>
          </p:nvSpPr>
          <p:spPr>
            <a:xfrm>
              <a:off x="7867220" y="2576395"/>
              <a:ext cx="1165938" cy="204235"/>
            </a:xfrm>
            <a:prstGeom prst="rect">
              <a:avLst/>
            </a:prstGeom>
            <a:solidFill>
              <a:schemeClr val="accent2">
                <a:lumMod val="20000"/>
                <a:lumOff val="8000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r>
                <a:rPr lang="en-US" sz="1050" dirty="0">
                  <a:latin typeface="Gill Sans MT" panose="020B0502020104020203" pitchFamily="34" charset="77"/>
                </a:rPr>
                <a:t>Elective (3)</a:t>
              </a:r>
            </a:p>
          </p:txBody>
        </p:sp>
        <p:sp>
          <p:nvSpPr>
            <p:cNvPr id="91" name="Rectangle 90">
              <a:extLst>
                <a:ext uri="{FF2B5EF4-FFF2-40B4-BE49-F238E27FC236}">
                  <a16:creationId xmlns:a16="http://schemas.microsoft.com/office/drawing/2014/main" id="{E235C6E5-846F-7D4F-9FBC-DEFF7DDAC7F0}"/>
                </a:ext>
              </a:extLst>
            </p:cNvPr>
            <p:cNvSpPr/>
            <p:nvPr/>
          </p:nvSpPr>
          <p:spPr>
            <a:xfrm>
              <a:off x="7867220" y="2805689"/>
              <a:ext cx="1165938" cy="204235"/>
            </a:xfrm>
            <a:prstGeom prst="rect">
              <a:avLst/>
            </a:prstGeom>
            <a:solidFill>
              <a:schemeClr val="accent2">
                <a:lumMod val="20000"/>
                <a:lumOff val="8000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r>
                <a:rPr lang="en-US" sz="1050" dirty="0">
                  <a:latin typeface="Gill Sans MT" panose="020B0502020104020203" pitchFamily="34" charset="77"/>
                </a:rPr>
                <a:t>Elective (3)</a:t>
              </a:r>
            </a:p>
          </p:txBody>
        </p:sp>
        <p:sp>
          <p:nvSpPr>
            <p:cNvPr id="98" name="TextBox 97">
              <a:extLst>
                <a:ext uri="{FF2B5EF4-FFF2-40B4-BE49-F238E27FC236}">
                  <a16:creationId xmlns:a16="http://schemas.microsoft.com/office/drawing/2014/main" id="{B554E503-826F-8F4A-A693-7038C02D105B}"/>
                </a:ext>
              </a:extLst>
            </p:cNvPr>
            <p:cNvSpPr txBox="1"/>
            <p:nvPr/>
          </p:nvSpPr>
          <p:spPr>
            <a:xfrm>
              <a:off x="7867220" y="3153680"/>
              <a:ext cx="1165939" cy="461665"/>
            </a:xfrm>
            <a:prstGeom prst="rect">
              <a:avLst/>
            </a:prstGeom>
            <a:noFill/>
          </p:spPr>
          <p:txBody>
            <a:bodyPr wrap="square" rtlCol="0">
              <a:spAutoFit/>
            </a:bodyPr>
            <a:lstStyle/>
            <a:p>
              <a:pPr algn="ctr"/>
              <a:r>
                <a:rPr lang="en-US" sz="1200" dirty="0">
                  <a:latin typeface="Gill Sans MT" panose="020B0502020104020203" pitchFamily="34" charset="77"/>
                </a:rPr>
                <a:t>Undesignated electives (16)</a:t>
              </a:r>
            </a:p>
          </p:txBody>
        </p:sp>
        <p:sp>
          <p:nvSpPr>
            <p:cNvPr id="93" name="Rectangle 92">
              <a:extLst>
                <a:ext uri="{FF2B5EF4-FFF2-40B4-BE49-F238E27FC236}">
                  <a16:creationId xmlns:a16="http://schemas.microsoft.com/office/drawing/2014/main" id="{00D40150-83D1-FC42-A8F6-C08613A1164C}"/>
                </a:ext>
              </a:extLst>
            </p:cNvPr>
            <p:cNvSpPr/>
            <p:nvPr/>
          </p:nvSpPr>
          <p:spPr>
            <a:xfrm>
              <a:off x="7867220" y="3604891"/>
              <a:ext cx="1165938" cy="204235"/>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050" dirty="0">
                  <a:latin typeface="Gill Sans MT" panose="020B0502020104020203" pitchFamily="34" charset="77"/>
                </a:rPr>
                <a:t>Und. Elective (3)</a:t>
              </a:r>
            </a:p>
          </p:txBody>
        </p:sp>
        <p:sp>
          <p:nvSpPr>
            <p:cNvPr id="94" name="Rectangle 93">
              <a:extLst>
                <a:ext uri="{FF2B5EF4-FFF2-40B4-BE49-F238E27FC236}">
                  <a16:creationId xmlns:a16="http://schemas.microsoft.com/office/drawing/2014/main" id="{27EB955C-FD57-ED4A-A27A-6F913D0D998E}"/>
                </a:ext>
              </a:extLst>
            </p:cNvPr>
            <p:cNvSpPr/>
            <p:nvPr/>
          </p:nvSpPr>
          <p:spPr>
            <a:xfrm>
              <a:off x="7867220" y="3812122"/>
              <a:ext cx="1165938" cy="204235"/>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050" dirty="0">
                  <a:latin typeface="Gill Sans MT" panose="020B0502020104020203" pitchFamily="34" charset="77"/>
                </a:rPr>
                <a:t>Und. Elective (3)</a:t>
              </a:r>
            </a:p>
          </p:txBody>
        </p:sp>
        <p:sp>
          <p:nvSpPr>
            <p:cNvPr id="95" name="Rectangle 94">
              <a:extLst>
                <a:ext uri="{FF2B5EF4-FFF2-40B4-BE49-F238E27FC236}">
                  <a16:creationId xmlns:a16="http://schemas.microsoft.com/office/drawing/2014/main" id="{5A63ABA5-DF5A-7941-9B55-EAA5D0311E5B}"/>
                </a:ext>
              </a:extLst>
            </p:cNvPr>
            <p:cNvSpPr/>
            <p:nvPr/>
          </p:nvSpPr>
          <p:spPr>
            <a:xfrm>
              <a:off x="7867220" y="4038498"/>
              <a:ext cx="1165938" cy="204235"/>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050" dirty="0">
                  <a:latin typeface="Gill Sans MT" panose="020B0502020104020203" pitchFamily="34" charset="77"/>
                </a:rPr>
                <a:t>Und. Elective (3)</a:t>
              </a:r>
            </a:p>
          </p:txBody>
        </p:sp>
        <p:sp>
          <p:nvSpPr>
            <p:cNvPr id="96" name="Rectangle 95">
              <a:extLst>
                <a:ext uri="{FF2B5EF4-FFF2-40B4-BE49-F238E27FC236}">
                  <a16:creationId xmlns:a16="http://schemas.microsoft.com/office/drawing/2014/main" id="{06BB398C-1420-0D40-9DD1-9D3BDBA3A5FF}"/>
                </a:ext>
              </a:extLst>
            </p:cNvPr>
            <p:cNvSpPr/>
            <p:nvPr/>
          </p:nvSpPr>
          <p:spPr>
            <a:xfrm>
              <a:off x="7867220" y="4262607"/>
              <a:ext cx="1165938" cy="204235"/>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050" dirty="0">
                  <a:latin typeface="Gill Sans MT" panose="020B0502020104020203" pitchFamily="34" charset="77"/>
                </a:rPr>
                <a:t>Und. Elective (3)</a:t>
              </a:r>
            </a:p>
          </p:txBody>
        </p:sp>
        <p:sp>
          <p:nvSpPr>
            <p:cNvPr id="97" name="Rectangle 96">
              <a:extLst>
                <a:ext uri="{FF2B5EF4-FFF2-40B4-BE49-F238E27FC236}">
                  <a16:creationId xmlns:a16="http://schemas.microsoft.com/office/drawing/2014/main" id="{57096A91-6DD0-A146-8DEB-23CF9CABCDC6}"/>
                </a:ext>
              </a:extLst>
            </p:cNvPr>
            <p:cNvSpPr/>
            <p:nvPr/>
          </p:nvSpPr>
          <p:spPr>
            <a:xfrm>
              <a:off x="7867220" y="4491901"/>
              <a:ext cx="1165938" cy="204235"/>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050" dirty="0">
                  <a:latin typeface="Gill Sans MT" panose="020B0502020104020203" pitchFamily="34" charset="77"/>
                </a:rPr>
                <a:t>Und. Elective (2)</a:t>
              </a:r>
            </a:p>
          </p:txBody>
        </p:sp>
        <p:sp>
          <p:nvSpPr>
            <p:cNvPr id="92" name="TextBox 91">
              <a:extLst>
                <a:ext uri="{FF2B5EF4-FFF2-40B4-BE49-F238E27FC236}">
                  <a16:creationId xmlns:a16="http://schemas.microsoft.com/office/drawing/2014/main" id="{35773F89-0A8C-7445-BD55-B11FC6CF942F}"/>
                </a:ext>
              </a:extLst>
            </p:cNvPr>
            <p:cNvSpPr txBox="1"/>
            <p:nvPr/>
          </p:nvSpPr>
          <p:spPr>
            <a:xfrm>
              <a:off x="1458329" y="1439001"/>
              <a:ext cx="1008610" cy="276999"/>
            </a:xfrm>
            <a:prstGeom prst="rect">
              <a:avLst/>
            </a:prstGeom>
            <a:noFill/>
          </p:spPr>
          <p:txBody>
            <a:bodyPr wrap="none" rtlCol="0">
              <a:spAutoFit/>
            </a:bodyPr>
            <a:lstStyle/>
            <a:p>
              <a:pPr algn="ctr"/>
              <a:r>
                <a:rPr lang="en-US" sz="1200" dirty="0">
                  <a:latin typeface="Gill Sans MT" panose="020B0502020104020203" pitchFamily="34" charset="77"/>
                </a:rPr>
                <a:t>Basic Sci (17)</a:t>
              </a:r>
            </a:p>
          </p:txBody>
        </p:sp>
        <p:sp>
          <p:nvSpPr>
            <p:cNvPr id="99" name="Rectangle 98">
              <a:extLst>
                <a:ext uri="{FF2B5EF4-FFF2-40B4-BE49-F238E27FC236}">
                  <a16:creationId xmlns:a16="http://schemas.microsoft.com/office/drawing/2014/main" id="{E4F4A0B7-0B6E-E542-B528-26C6B1CBA6E8}"/>
                </a:ext>
              </a:extLst>
            </p:cNvPr>
            <p:cNvSpPr/>
            <p:nvPr/>
          </p:nvSpPr>
          <p:spPr>
            <a:xfrm>
              <a:off x="7867220" y="4721195"/>
              <a:ext cx="1165938" cy="204235"/>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050" dirty="0">
                  <a:latin typeface="Gill Sans MT" panose="020B0502020104020203" pitchFamily="34" charset="77"/>
                </a:rPr>
                <a:t>Und. Elective (2)</a:t>
              </a:r>
            </a:p>
          </p:txBody>
        </p:sp>
      </p:grpSp>
      <p:sp>
        <p:nvSpPr>
          <p:cNvPr id="8" name="TextBox 7">
            <a:extLst>
              <a:ext uri="{FF2B5EF4-FFF2-40B4-BE49-F238E27FC236}">
                <a16:creationId xmlns:a16="http://schemas.microsoft.com/office/drawing/2014/main" id="{86E3ED44-82F2-D04B-A5DF-3ABD2A2D3BC8}"/>
              </a:ext>
            </a:extLst>
          </p:cNvPr>
          <p:cNvSpPr txBox="1"/>
          <p:nvPr/>
        </p:nvSpPr>
        <p:spPr>
          <a:xfrm>
            <a:off x="3866321" y="3402797"/>
            <a:ext cx="2783390" cy="307777"/>
          </a:xfrm>
          <a:prstGeom prst="rect">
            <a:avLst/>
          </a:prstGeom>
          <a:noFill/>
        </p:spPr>
        <p:txBody>
          <a:bodyPr wrap="none" rtlCol="0">
            <a:spAutoFit/>
          </a:bodyPr>
          <a:lstStyle/>
          <a:p>
            <a:pPr algn="ctr"/>
            <a:r>
              <a:rPr lang="en-US" sz="1400" i="1" dirty="0">
                <a:latin typeface="Gill Sans MT" panose="020B0502020104020203" pitchFamily="34" charset="77"/>
              </a:rPr>
              <a:t>Must have 48 total engineering credits</a:t>
            </a:r>
          </a:p>
        </p:txBody>
      </p:sp>
      <p:sp>
        <p:nvSpPr>
          <p:cNvPr id="100" name="TextBox 99">
            <a:extLst>
              <a:ext uri="{FF2B5EF4-FFF2-40B4-BE49-F238E27FC236}">
                <a16:creationId xmlns:a16="http://schemas.microsoft.com/office/drawing/2014/main" id="{E623D0F2-A9B1-4C4F-93D4-2F94CFC82800}"/>
              </a:ext>
            </a:extLst>
          </p:cNvPr>
          <p:cNvSpPr txBox="1"/>
          <p:nvPr/>
        </p:nvSpPr>
        <p:spPr>
          <a:xfrm>
            <a:off x="2795528" y="4647595"/>
            <a:ext cx="3761928" cy="307777"/>
          </a:xfrm>
          <a:prstGeom prst="rect">
            <a:avLst/>
          </a:prstGeom>
          <a:noFill/>
        </p:spPr>
        <p:txBody>
          <a:bodyPr wrap="none" lIns="91440" tIns="45720" rIns="91440" bIns="45720" rtlCol="0" anchor="t">
            <a:spAutoFit/>
          </a:bodyPr>
          <a:lstStyle/>
          <a:p>
            <a:pPr algn="ctr"/>
            <a:r>
              <a:rPr lang="en-US" sz="1400" b="1" i="1" dirty="0">
                <a:latin typeface="Gill Sans MT"/>
              </a:rPr>
              <a:t>Must have ≥128 total credits – no exceptions!</a:t>
            </a:r>
          </a:p>
        </p:txBody>
      </p:sp>
    </p:spTree>
    <p:extLst>
      <p:ext uri="{BB962C8B-B14F-4D97-AF65-F5344CB8AC3E}">
        <p14:creationId xmlns:p14="http://schemas.microsoft.com/office/powerpoint/2010/main" val="35462002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09651B-0D47-774C-ABF3-0306D1900F17}"/>
              </a:ext>
            </a:extLst>
          </p:cNvPr>
          <p:cNvSpPr>
            <a:spLocks noGrp="1"/>
          </p:cNvSpPr>
          <p:nvPr>
            <p:ph type="title"/>
          </p:nvPr>
        </p:nvSpPr>
        <p:spPr/>
        <p:txBody>
          <a:bodyPr/>
          <a:lstStyle/>
          <a:p>
            <a:r>
              <a:rPr lang="en-US" dirty="0"/>
              <a:t>Computing/programming and statistics</a:t>
            </a:r>
          </a:p>
        </p:txBody>
      </p:sp>
      <p:sp>
        <p:nvSpPr>
          <p:cNvPr id="3" name="Content Placeholder 2">
            <a:extLst>
              <a:ext uri="{FF2B5EF4-FFF2-40B4-BE49-F238E27FC236}">
                <a16:creationId xmlns:a16="http://schemas.microsoft.com/office/drawing/2014/main" id="{CE3D9BB3-5370-7C4D-88B7-48C4E65D89CC}"/>
              </a:ext>
            </a:extLst>
          </p:cNvPr>
          <p:cNvSpPr>
            <a:spLocks noGrp="1"/>
          </p:cNvSpPr>
          <p:nvPr>
            <p:ph idx="1"/>
          </p:nvPr>
        </p:nvSpPr>
        <p:spPr/>
        <p:txBody>
          <a:bodyPr/>
          <a:lstStyle/>
          <a:p>
            <a:r>
              <a:rPr lang="en-US" dirty="0"/>
              <a:t>Everyone takes Gateway Computing (Python) EN.540.113 </a:t>
            </a:r>
          </a:p>
          <a:p>
            <a:pPr lvl="1"/>
            <a:r>
              <a:rPr lang="en-US" sz="1600" dirty="0"/>
              <a:t>We accept AP Credits from Computer Science A – but we strongly recommend you take 1-credit EN.500.113 Bootcamp (Python) if you are not familiar with the language</a:t>
            </a:r>
          </a:p>
          <a:p>
            <a:pPr lvl="1"/>
            <a:r>
              <a:rPr lang="en-US" sz="1600" dirty="0"/>
              <a:t>Juniors &amp; Seniors, make sure you have one Programming course (Gateway, </a:t>
            </a:r>
            <a:r>
              <a:rPr lang="en-US" sz="1600" dirty="0" err="1"/>
              <a:t>Mod&amp;Stat</a:t>
            </a:r>
            <a:r>
              <a:rPr lang="en-US" sz="1600" dirty="0"/>
              <a:t>, Java, Intermediate) to meet the computing requirement</a:t>
            </a:r>
          </a:p>
          <a:p>
            <a:pPr lvl="1"/>
            <a:endParaRPr lang="en-US" sz="1600" dirty="0"/>
          </a:p>
          <a:p>
            <a:r>
              <a:rPr lang="en-US" dirty="0"/>
              <a:t>New UG stat/comp electives (we strongly recommend you take at least one)</a:t>
            </a:r>
          </a:p>
          <a:p>
            <a:pPr lvl="1"/>
            <a:r>
              <a:rPr lang="en-US" sz="1600" dirty="0"/>
              <a:t>EN.540.382 Statistical Modeling and Analysis with Python (2 credits)</a:t>
            </a:r>
          </a:p>
          <a:p>
            <a:pPr lvl="1"/>
            <a:r>
              <a:rPr lang="en-US" sz="1600" dirty="0"/>
              <a:t>EN.540.405 Modern Data Analysis and Machine Learning for </a:t>
            </a:r>
            <a:r>
              <a:rPr lang="en-US" sz="1600" dirty="0" err="1"/>
              <a:t>ChemBEs</a:t>
            </a:r>
            <a:r>
              <a:rPr lang="en-US" sz="1600" dirty="0"/>
              <a:t> (3 credits)</a:t>
            </a:r>
          </a:p>
        </p:txBody>
      </p:sp>
      <p:sp>
        <p:nvSpPr>
          <p:cNvPr id="4" name="Content Placeholder 3">
            <a:extLst>
              <a:ext uri="{FF2B5EF4-FFF2-40B4-BE49-F238E27FC236}">
                <a16:creationId xmlns:a16="http://schemas.microsoft.com/office/drawing/2014/main" id="{6752BBF5-7D46-1B4B-86FB-FA5C0AD6223D}"/>
              </a:ext>
            </a:extLst>
          </p:cNvPr>
          <p:cNvSpPr>
            <a:spLocks noGrp="1"/>
          </p:cNvSpPr>
          <p:nvPr>
            <p:ph idx="11"/>
          </p:nvPr>
        </p:nvSpPr>
        <p:spPr/>
        <p:txBody>
          <a:bodyPr/>
          <a:lstStyle/>
          <a:p>
            <a:endParaRPr lang="en-US"/>
          </a:p>
        </p:txBody>
      </p:sp>
    </p:spTree>
    <p:extLst>
      <p:ext uri="{BB962C8B-B14F-4D97-AF65-F5344CB8AC3E}">
        <p14:creationId xmlns:p14="http://schemas.microsoft.com/office/powerpoint/2010/main" val="12953370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B43734-2023-B547-9C9C-01084E9B0FB7}"/>
              </a:ext>
            </a:extLst>
          </p:cNvPr>
          <p:cNvSpPr>
            <a:spLocks noGrp="1"/>
          </p:cNvSpPr>
          <p:nvPr>
            <p:ph type="title"/>
          </p:nvPr>
        </p:nvSpPr>
        <p:spPr/>
        <p:txBody>
          <a:bodyPr/>
          <a:lstStyle/>
          <a:p>
            <a:r>
              <a:rPr lang="en-US" dirty="0"/>
              <a:t>Design courses</a:t>
            </a:r>
          </a:p>
        </p:txBody>
      </p:sp>
      <p:sp>
        <p:nvSpPr>
          <p:cNvPr id="3" name="Content Placeholder 2">
            <a:extLst>
              <a:ext uri="{FF2B5EF4-FFF2-40B4-BE49-F238E27FC236}">
                <a16:creationId xmlns:a16="http://schemas.microsoft.com/office/drawing/2014/main" id="{11730433-F2AE-DC4C-AA36-7B5B5A0EF747}"/>
              </a:ext>
            </a:extLst>
          </p:cNvPr>
          <p:cNvSpPr>
            <a:spLocks noGrp="1"/>
          </p:cNvSpPr>
          <p:nvPr>
            <p:ph idx="1"/>
          </p:nvPr>
        </p:nvSpPr>
        <p:spPr>
          <a:xfrm>
            <a:off x="149313" y="971551"/>
            <a:ext cx="5794287" cy="3394472"/>
          </a:xfrm>
        </p:spPr>
        <p:txBody>
          <a:bodyPr/>
          <a:lstStyle/>
          <a:p>
            <a:r>
              <a:rPr lang="en-US" b="1" dirty="0"/>
              <a:t>Every student </a:t>
            </a:r>
            <a:r>
              <a:rPr lang="en-US" dirty="0"/>
              <a:t>must complete</a:t>
            </a:r>
          </a:p>
          <a:p>
            <a:pPr lvl="1"/>
            <a:r>
              <a:rPr lang="en-US" sz="1600" dirty="0"/>
              <a:t>EN.540.315 ChemBE Process Design (2 credits, spring)</a:t>
            </a:r>
          </a:p>
          <a:p>
            <a:r>
              <a:rPr lang="en-US" b="1" dirty="0"/>
              <a:t>Every student </a:t>
            </a:r>
            <a:r>
              <a:rPr lang="en-US" dirty="0"/>
              <a:t>must complete one of the following Product Design options:</a:t>
            </a:r>
          </a:p>
        </p:txBody>
      </p:sp>
      <p:sp>
        <p:nvSpPr>
          <p:cNvPr id="5" name="TextBox 4">
            <a:extLst>
              <a:ext uri="{FF2B5EF4-FFF2-40B4-BE49-F238E27FC236}">
                <a16:creationId xmlns:a16="http://schemas.microsoft.com/office/drawing/2014/main" id="{A22BBEA3-DEC3-4746-90D0-0DD5AD56FCEB}"/>
              </a:ext>
            </a:extLst>
          </p:cNvPr>
          <p:cNvSpPr txBox="1"/>
          <p:nvPr/>
        </p:nvSpPr>
        <p:spPr>
          <a:xfrm>
            <a:off x="426770" y="2392203"/>
            <a:ext cx="5759525" cy="2554545"/>
          </a:xfrm>
          <a:prstGeom prst="rect">
            <a:avLst/>
          </a:prstGeom>
          <a:noFill/>
        </p:spPr>
        <p:txBody>
          <a:bodyPr wrap="none" rtlCol="0">
            <a:spAutoFit/>
          </a:bodyPr>
          <a:lstStyle/>
          <a:p>
            <a:pPr algn="l"/>
            <a:r>
              <a:rPr lang="en-US" sz="1600" dirty="0">
                <a:latin typeface="Gill Sans MT" panose="020B0502020104020203" pitchFamily="34" charset="77"/>
              </a:rPr>
              <a:t>Option 1 – One Semester</a:t>
            </a:r>
          </a:p>
          <a:p>
            <a:pPr algn="l"/>
            <a:r>
              <a:rPr lang="en-US" sz="1600" dirty="0">
                <a:latin typeface="Gill Sans MT" panose="020B0502020104020203" pitchFamily="34" charset="77"/>
              </a:rPr>
              <a:t>	540.314 ChemBE Product Design (3 cr., spring)</a:t>
            </a:r>
          </a:p>
          <a:p>
            <a:pPr algn="l"/>
            <a:endParaRPr lang="en-US" sz="1600" dirty="0">
              <a:latin typeface="Gill Sans MT" panose="020B0502020104020203" pitchFamily="34" charset="77"/>
            </a:endParaRPr>
          </a:p>
          <a:p>
            <a:pPr algn="l"/>
            <a:r>
              <a:rPr lang="en-US" sz="1600" dirty="0">
                <a:latin typeface="Gill Sans MT" panose="020B0502020104020203" pitchFamily="34" charset="77"/>
              </a:rPr>
              <a:t>Option 2 – ChemBE 2 semesters</a:t>
            </a:r>
          </a:p>
          <a:p>
            <a:pPr algn="l"/>
            <a:r>
              <a:rPr lang="en-US" sz="1600" dirty="0">
                <a:latin typeface="Gill Sans MT" panose="020B0502020104020203" pitchFamily="34" charset="77"/>
              </a:rPr>
              <a:t>	540.309 ChemBE Product Design Part I (3 cr., fall and spring)</a:t>
            </a:r>
          </a:p>
          <a:p>
            <a:pPr algn="l"/>
            <a:r>
              <a:rPr lang="en-US" sz="1600" dirty="0">
                <a:latin typeface="Gill Sans MT" panose="020B0502020104020203" pitchFamily="34" charset="77"/>
              </a:rPr>
              <a:t>	540.310 ChemBE Product Design Part 2 (3 cr., fall and spring)</a:t>
            </a:r>
          </a:p>
          <a:p>
            <a:pPr algn="l"/>
            <a:endParaRPr lang="en-US" sz="1600" dirty="0">
              <a:latin typeface="Gill Sans MT" panose="020B0502020104020203" pitchFamily="34" charset="77"/>
            </a:endParaRPr>
          </a:p>
          <a:p>
            <a:pPr algn="l"/>
            <a:r>
              <a:rPr lang="en-US" sz="1600" dirty="0">
                <a:latin typeface="Gill Sans MT" panose="020B0502020104020203" pitchFamily="34" charset="77"/>
              </a:rPr>
              <a:t>Option 3 – </a:t>
            </a:r>
            <a:r>
              <a:rPr lang="en-US" sz="1600" dirty="0">
                <a:latin typeface="Gill Sans MT" panose="020B0502020104020203" pitchFamily="34" charset="77"/>
                <a:hlinkClick r:id="rId3"/>
              </a:rPr>
              <a:t>Multidisciplinary Engineering Design</a:t>
            </a:r>
            <a:r>
              <a:rPr lang="en-US" sz="1600" dirty="0">
                <a:latin typeface="Gill Sans MT" panose="020B0502020104020203" pitchFamily="34" charset="77"/>
              </a:rPr>
              <a:t>, 2 semesters</a:t>
            </a:r>
          </a:p>
          <a:p>
            <a:pPr algn="l"/>
            <a:r>
              <a:rPr lang="en-US" sz="1600" dirty="0">
                <a:latin typeface="Gill Sans MT" panose="020B0502020104020203" pitchFamily="34" charset="77"/>
              </a:rPr>
              <a:t>	500.308 </a:t>
            </a:r>
            <a:r>
              <a:rPr lang="en-US" sz="1600" dirty="0" err="1">
                <a:latin typeface="Gill Sans MT" panose="020B0502020104020203" pitchFamily="34" charset="77"/>
              </a:rPr>
              <a:t>MultiD</a:t>
            </a:r>
            <a:r>
              <a:rPr lang="en-US" sz="1600" dirty="0">
                <a:latin typeface="Gill Sans MT" panose="020B0502020104020203" pitchFamily="34" charset="77"/>
              </a:rPr>
              <a:t> Engineering Design 1 (3 cr., fall)</a:t>
            </a:r>
          </a:p>
          <a:p>
            <a:pPr algn="l"/>
            <a:r>
              <a:rPr lang="en-US" sz="1600" dirty="0">
                <a:latin typeface="Gill Sans MT" panose="020B0502020104020203" pitchFamily="34" charset="77"/>
              </a:rPr>
              <a:t>	500.309 </a:t>
            </a:r>
            <a:r>
              <a:rPr lang="en-US" sz="1600" dirty="0" err="1">
                <a:latin typeface="Gill Sans MT" panose="020B0502020104020203" pitchFamily="34" charset="77"/>
              </a:rPr>
              <a:t>MultiD</a:t>
            </a:r>
            <a:r>
              <a:rPr lang="en-US" sz="1600" dirty="0">
                <a:latin typeface="Gill Sans MT" panose="020B0502020104020203" pitchFamily="34" charset="77"/>
              </a:rPr>
              <a:t> Engineering Design 2 (3 cr., spring)</a:t>
            </a:r>
          </a:p>
        </p:txBody>
      </p:sp>
      <p:sp>
        <p:nvSpPr>
          <p:cNvPr id="6" name="TextBox 5">
            <a:extLst>
              <a:ext uri="{FF2B5EF4-FFF2-40B4-BE49-F238E27FC236}">
                <a16:creationId xmlns:a16="http://schemas.microsoft.com/office/drawing/2014/main" id="{647EB8C7-150E-7E4F-A206-C0EB240D9B62}"/>
              </a:ext>
            </a:extLst>
          </p:cNvPr>
          <p:cNvSpPr txBox="1"/>
          <p:nvPr/>
        </p:nvSpPr>
        <p:spPr>
          <a:xfrm>
            <a:off x="6221057" y="1278029"/>
            <a:ext cx="2922943" cy="3293209"/>
          </a:xfrm>
          <a:prstGeom prst="rect">
            <a:avLst/>
          </a:prstGeom>
          <a:noFill/>
        </p:spPr>
        <p:txBody>
          <a:bodyPr wrap="square" rtlCol="0">
            <a:spAutoFit/>
          </a:bodyPr>
          <a:lstStyle/>
          <a:p>
            <a:pPr algn="l"/>
            <a:r>
              <a:rPr lang="en-US" sz="1600" u="sng" dirty="0">
                <a:latin typeface="Gill Sans MT" panose="020B0502020104020203" pitchFamily="34" charset="77"/>
              </a:rPr>
              <a:t>Notes</a:t>
            </a:r>
          </a:p>
          <a:p>
            <a:pPr algn="l"/>
            <a:r>
              <a:rPr lang="en-US" sz="1600" dirty="0">
                <a:latin typeface="Gill Sans MT" panose="020B0502020104020203" pitchFamily="34" charset="77"/>
              </a:rPr>
              <a:t>If a student begins the year-long design sequence, they will not receive credit for the 1</a:t>
            </a:r>
            <a:r>
              <a:rPr lang="en-US" sz="1600" baseline="30000" dirty="0">
                <a:latin typeface="Gill Sans MT" panose="020B0502020104020203" pitchFamily="34" charset="77"/>
              </a:rPr>
              <a:t>st</a:t>
            </a:r>
            <a:r>
              <a:rPr lang="en-US" sz="1600" dirty="0">
                <a:latin typeface="Gill Sans MT" panose="020B0502020104020203" pitchFamily="34" charset="77"/>
              </a:rPr>
              <a:t> part until the 2</a:t>
            </a:r>
            <a:r>
              <a:rPr lang="en-US" sz="1600" baseline="30000" dirty="0">
                <a:latin typeface="Gill Sans MT" panose="020B0502020104020203" pitchFamily="34" charset="77"/>
              </a:rPr>
              <a:t>nd</a:t>
            </a:r>
            <a:r>
              <a:rPr lang="en-US" sz="1600" dirty="0">
                <a:latin typeface="Gill Sans MT" panose="020B0502020104020203" pitchFamily="34" charset="77"/>
              </a:rPr>
              <a:t> part is completed.</a:t>
            </a:r>
          </a:p>
          <a:p>
            <a:pPr algn="l"/>
            <a:endParaRPr lang="en-US" sz="1600" dirty="0">
              <a:latin typeface="Gill Sans MT" panose="020B0502020104020203" pitchFamily="34" charset="77"/>
            </a:endParaRPr>
          </a:p>
          <a:p>
            <a:pPr algn="l"/>
            <a:r>
              <a:rPr lang="en-US" sz="1600" dirty="0">
                <a:latin typeface="Gill Sans MT" panose="020B0502020104020203" pitchFamily="34" charset="77"/>
              </a:rPr>
              <a:t>If you want more design:</a:t>
            </a:r>
          </a:p>
          <a:p>
            <a:pPr algn="l"/>
            <a:r>
              <a:rPr lang="en-US" sz="1600" i="1" dirty="0">
                <a:latin typeface="Gill Sans MT" panose="020B0502020104020203" pitchFamily="34" charset="77"/>
              </a:rPr>
              <a:t>FYS: Design Thinking &amp; Innovation (3 cr., S22)</a:t>
            </a:r>
          </a:p>
          <a:p>
            <a:pPr algn="l"/>
            <a:r>
              <a:rPr lang="en-US" sz="1600" i="1" dirty="0">
                <a:latin typeface="Gill Sans MT" panose="020B0502020104020203" pitchFamily="34" charset="77"/>
              </a:rPr>
              <a:t>540.290/291 ChemBE Design (sophomores)</a:t>
            </a:r>
          </a:p>
          <a:p>
            <a:pPr algn="l"/>
            <a:r>
              <a:rPr lang="en-US" sz="1600" i="1" dirty="0">
                <a:latin typeface="Gill Sans MT" panose="020B0502020104020203" pitchFamily="34" charset="77"/>
              </a:rPr>
              <a:t>540.390/391 ChemBE Design (juniors)</a:t>
            </a:r>
          </a:p>
        </p:txBody>
      </p:sp>
    </p:spTree>
    <p:extLst>
      <p:ext uri="{BB962C8B-B14F-4D97-AF65-F5344CB8AC3E}">
        <p14:creationId xmlns:p14="http://schemas.microsoft.com/office/powerpoint/2010/main" val="40267133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7B1DA2-CEB4-2F4C-B6CA-A9298BCA8BA1}"/>
              </a:ext>
            </a:extLst>
          </p:cNvPr>
          <p:cNvSpPr>
            <a:spLocks noGrp="1"/>
          </p:cNvSpPr>
          <p:nvPr>
            <p:ph type="title"/>
          </p:nvPr>
        </p:nvSpPr>
        <p:spPr/>
        <p:txBody>
          <a:bodyPr/>
          <a:lstStyle/>
          <a:p>
            <a:r>
              <a:rPr lang="en-US" dirty="0"/>
              <a:t>Research credits</a:t>
            </a:r>
          </a:p>
        </p:txBody>
      </p:sp>
      <p:sp>
        <p:nvSpPr>
          <p:cNvPr id="3" name="Content Placeholder 2">
            <a:extLst>
              <a:ext uri="{FF2B5EF4-FFF2-40B4-BE49-F238E27FC236}">
                <a16:creationId xmlns:a16="http://schemas.microsoft.com/office/drawing/2014/main" id="{A3364202-A1C6-C649-858C-45C35BC14398}"/>
              </a:ext>
            </a:extLst>
          </p:cNvPr>
          <p:cNvSpPr>
            <a:spLocks noGrp="1"/>
          </p:cNvSpPr>
          <p:nvPr>
            <p:ph idx="1"/>
          </p:nvPr>
        </p:nvSpPr>
        <p:spPr>
          <a:xfrm>
            <a:off x="74656" y="1032524"/>
            <a:ext cx="8994687" cy="4178300"/>
          </a:xfrm>
        </p:spPr>
        <p:txBody>
          <a:bodyPr>
            <a:normAutofit fontScale="92500" lnSpcReduction="20000"/>
          </a:bodyPr>
          <a:lstStyle/>
          <a:p>
            <a:r>
              <a:rPr lang="en-US" sz="1900" dirty="0"/>
              <a:t>You can get 6 credits of research per year but only </a:t>
            </a:r>
            <a:r>
              <a:rPr lang="en-US" dirty="0"/>
              <a:t>4 credits total can be counted towards engineering elective credits for your degree (the rest count as undesignated electives) </a:t>
            </a:r>
          </a:p>
          <a:p>
            <a:r>
              <a:rPr lang="en-US" dirty="0"/>
              <a:t>One credit = 40 total hours on project</a:t>
            </a:r>
            <a:endParaRPr lang="en-US" sz="1900" dirty="0">
              <a:highlight>
                <a:srgbClr val="FFFF00"/>
              </a:highlight>
            </a:endParaRPr>
          </a:p>
          <a:p>
            <a:r>
              <a:rPr lang="en-US" dirty="0"/>
              <a:t>How to sign up:</a:t>
            </a:r>
          </a:p>
          <a:p>
            <a:pPr lvl="1"/>
            <a:r>
              <a:rPr lang="en-US" dirty="0"/>
              <a:t>Research in WSE or KSAS </a:t>
            </a:r>
          </a:p>
          <a:p>
            <a:pPr lvl="2"/>
            <a:r>
              <a:rPr lang="en-US" dirty="0"/>
              <a:t>If you work in a ChemBE lab, sign up for 540.511 under your research advisor’s name</a:t>
            </a:r>
          </a:p>
          <a:p>
            <a:pPr lvl="2"/>
            <a:r>
              <a:rPr lang="en-US" dirty="0"/>
              <a:t>If you work in another WSE or KSAS lab, sign up under that department’s research number</a:t>
            </a:r>
          </a:p>
          <a:p>
            <a:pPr marL="284162" lvl="1" indent="0">
              <a:buNone/>
            </a:pPr>
            <a:endParaRPr lang="en-US" sz="1900" dirty="0"/>
          </a:p>
          <a:p>
            <a:pPr marL="284162" lvl="1" indent="0">
              <a:buNone/>
            </a:pPr>
            <a:r>
              <a:rPr lang="en-US" sz="1900" dirty="0"/>
              <a:t>	Research outside of  WSE or KSAS school</a:t>
            </a:r>
          </a:p>
          <a:p>
            <a:pPr lvl="2"/>
            <a:r>
              <a:rPr lang="en-US" dirty="0"/>
              <a:t>Sign up for 540.501 under your faculty advisor’s name </a:t>
            </a:r>
          </a:p>
          <a:p>
            <a:pPr lvl="2"/>
            <a:r>
              <a:rPr lang="en-US" dirty="0"/>
              <a:t>To count these research credits as engineering electives, fill out the </a:t>
            </a:r>
            <a:r>
              <a:rPr lang="en-US" dirty="0">
                <a:hlinkClick r:id="rId2"/>
              </a:rPr>
              <a:t>Research Credit Elective Request form</a:t>
            </a:r>
            <a:r>
              <a:rPr lang="en-US" dirty="0"/>
              <a:t> </a:t>
            </a:r>
            <a:r>
              <a:rPr lang="en-US" b="1" dirty="0"/>
              <a:t>after</a:t>
            </a:r>
            <a:r>
              <a:rPr lang="en-US" dirty="0"/>
              <a:t> the semester has been completed; you will have to submit rationale as to why this counts as engineering research</a:t>
            </a:r>
          </a:p>
          <a:p>
            <a:r>
              <a:rPr lang="en-US" b="1" dirty="0"/>
              <a:t>To apply ANY research credits as MCB/IN track credits</a:t>
            </a:r>
            <a:r>
              <a:rPr lang="en-US" dirty="0"/>
              <a:t>, fill out the </a:t>
            </a:r>
            <a:r>
              <a:rPr lang="en-US" dirty="0">
                <a:hlinkClick r:id="rId2"/>
              </a:rPr>
              <a:t>Research Credit Elective Request form</a:t>
            </a:r>
            <a:r>
              <a:rPr lang="en-US" dirty="0"/>
              <a:t> </a:t>
            </a:r>
            <a:r>
              <a:rPr lang="en-US" b="1" dirty="0"/>
              <a:t>after</a:t>
            </a:r>
            <a:r>
              <a:rPr lang="en-US" dirty="0"/>
              <a:t> the semester has been completed</a:t>
            </a:r>
          </a:p>
        </p:txBody>
      </p:sp>
    </p:spTree>
    <p:extLst>
      <p:ext uri="{BB962C8B-B14F-4D97-AF65-F5344CB8AC3E}">
        <p14:creationId xmlns:p14="http://schemas.microsoft.com/office/powerpoint/2010/main" val="40648074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56550-B080-E746-A00C-12A9B3CCB9DE}"/>
              </a:ext>
            </a:extLst>
          </p:cNvPr>
          <p:cNvSpPr>
            <a:spLocks noGrp="1"/>
          </p:cNvSpPr>
          <p:nvPr>
            <p:ph type="title"/>
          </p:nvPr>
        </p:nvSpPr>
        <p:spPr/>
        <p:txBody>
          <a:bodyPr/>
          <a:lstStyle/>
          <a:p>
            <a:r>
              <a:rPr lang="en-US" dirty="0"/>
              <a:t>Engineering electives</a:t>
            </a:r>
          </a:p>
        </p:txBody>
      </p:sp>
      <p:sp>
        <p:nvSpPr>
          <p:cNvPr id="3" name="Content Placeholder 2">
            <a:extLst>
              <a:ext uri="{FF2B5EF4-FFF2-40B4-BE49-F238E27FC236}">
                <a16:creationId xmlns:a16="http://schemas.microsoft.com/office/drawing/2014/main" id="{1D52F4A4-E796-4340-9F35-AA989DA360DF}"/>
              </a:ext>
            </a:extLst>
          </p:cNvPr>
          <p:cNvSpPr>
            <a:spLocks noGrp="1"/>
          </p:cNvSpPr>
          <p:nvPr>
            <p:ph idx="1"/>
          </p:nvPr>
        </p:nvSpPr>
        <p:spPr/>
        <p:txBody>
          <a:bodyPr/>
          <a:lstStyle/>
          <a:p>
            <a:r>
              <a:rPr lang="en-US" dirty="0"/>
              <a:t>Any course with an “E” designation in WSE</a:t>
            </a:r>
          </a:p>
          <a:p>
            <a:pPr lvl="1"/>
            <a:r>
              <a:rPr lang="en-US" i="1" dirty="0"/>
              <a:t>EXCEPT</a:t>
            </a:r>
            <a:r>
              <a:rPr lang="en-US" dirty="0"/>
              <a:t> courses with repeat of content (ex. Thermodynamics, fluid mechanics)</a:t>
            </a:r>
          </a:p>
          <a:p>
            <a:pPr lvl="1"/>
            <a:r>
              <a:rPr lang="en-US" dirty="0"/>
              <a:t>NO probability, statistics, prob/stat classes from AMS department (these are </a:t>
            </a:r>
            <a:r>
              <a:rPr lang="en-US" i="1" dirty="0"/>
              <a:t>math</a:t>
            </a:r>
            <a:r>
              <a:rPr lang="en-US" dirty="0"/>
              <a:t> credits!)</a:t>
            </a:r>
          </a:p>
          <a:p>
            <a:pPr lvl="1"/>
            <a:r>
              <a:rPr lang="en-US" dirty="0"/>
              <a:t>CLE courses are not often E (or H/S)</a:t>
            </a:r>
          </a:p>
          <a:p>
            <a:r>
              <a:rPr lang="en-US" dirty="0"/>
              <a:t>See rules and a (non-exhaustive) list of approved engineering electives in UG Advising Manual (pg. 21-22)</a:t>
            </a:r>
          </a:p>
          <a:p>
            <a:pPr lvl="1"/>
            <a:r>
              <a:rPr lang="en-US" dirty="0"/>
              <a:t>Bioengineering and nano electives </a:t>
            </a:r>
            <a:r>
              <a:rPr lang="en-US" i="1" dirty="0"/>
              <a:t>are </a:t>
            </a:r>
            <a:r>
              <a:rPr lang="en-US" dirty="0"/>
              <a:t>engineering electives!</a:t>
            </a:r>
          </a:p>
          <a:p>
            <a:pPr lvl="1"/>
            <a:r>
              <a:rPr lang="en-US" dirty="0"/>
              <a:t>Not all new courses are reflected in UG Manual – check Course Catalogue/SIS for latest info and offering times</a:t>
            </a:r>
          </a:p>
        </p:txBody>
      </p:sp>
      <p:sp>
        <p:nvSpPr>
          <p:cNvPr id="4" name="Content Placeholder 3">
            <a:extLst>
              <a:ext uri="{FF2B5EF4-FFF2-40B4-BE49-F238E27FC236}">
                <a16:creationId xmlns:a16="http://schemas.microsoft.com/office/drawing/2014/main" id="{A19DEABE-C898-5F41-93B6-906F296BC0A8}"/>
              </a:ext>
            </a:extLst>
          </p:cNvPr>
          <p:cNvSpPr>
            <a:spLocks noGrp="1"/>
          </p:cNvSpPr>
          <p:nvPr>
            <p:ph idx="11"/>
          </p:nvPr>
        </p:nvSpPr>
        <p:spPr/>
        <p:txBody>
          <a:bodyPr/>
          <a:lstStyle/>
          <a:p>
            <a:endParaRPr lang="en-US"/>
          </a:p>
        </p:txBody>
      </p:sp>
    </p:spTree>
    <p:extLst>
      <p:ext uri="{BB962C8B-B14F-4D97-AF65-F5344CB8AC3E}">
        <p14:creationId xmlns:p14="http://schemas.microsoft.com/office/powerpoint/2010/main" val="34621225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DB2BAE-FCD0-614A-BB3F-9D201208F85F}"/>
              </a:ext>
            </a:extLst>
          </p:cNvPr>
          <p:cNvSpPr>
            <a:spLocks noGrp="1"/>
          </p:cNvSpPr>
          <p:nvPr>
            <p:ph type="title"/>
          </p:nvPr>
        </p:nvSpPr>
        <p:spPr/>
        <p:txBody>
          <a:bodyPr/>
          <a:lstStyle/>
          <a:p>
            <a:r>
              <a:rPr lang="en-US" dirty="0"/>
              <a:t>ChemBE Electives Spring 2022</a:t>
            </a:r>
          </a:p>
        </p:txBody>
      </p:sp>
      <p:graphicFrame>
        <p:nvGraphicFramePr>
          <p:cNvPr id="5" name="Content Placeholder 4">
            <a:extLst>
              <a:ext uri="{FF2B5EF4-FFF2-40B4-BE49-F238E27FC236}">
                <a16:creationId xmlns:a16="http://schemas.microsoft.com/office/drawing/2014/main" id="{157AAEE8-71C0-2D49-98A0-C2E8C3466586}"/>
              </a:ext>
            </a:extLst>
          </p:cNvPr>
          <p:cNvGraphicFramePr>
            <a:graphicFrameLocks noGrp="1"/>
          </p:cNvGraphicFramePr>
          <p:nvPr>
            <p:ph idx="11"/>
            <p:extLst>
              <p:ext uri="{D42A27DB-BD31-4B8C-83A1-F6EECF244321}">
                <p14:modId xmlns:p14="http://schemas.microsoft.com/office/powerpoint/2010/main" val="3522283323"/>
              </p:ext>
            </p:extLst>
          </p:nvPr>
        </p:nvGraphicFramePr>
        <p:xfrm>
          <a:off x="500899" y="1320492"/>
          <a:ext cx="8142202" cy="1647472"/>
        </p:xfrm>
        <a:graphic>
          <a:graphicData uri="http://schemas.openxmlformats.org/drawingml/2006/table">
            <a:tbl>
              <a:tblPr>
                <a:tableStyleId>{2D5ABB26-0587-4C30-8999-92F81FD0307C}</a:tableStyleId>
              </a:tblPr>
              <a:tblGrid>
                <a:gridCol w="8142202">
                  <a:extLst>
                    <a:ext uri="{9D8B030D-6E8A-4147-A177-3AD203B41FA5}">
                      <a16:colId xmlns:a16="http://schemas.microsoft.com/office/drawing/2014/main" val="1594803244"/>
                    </a:ext>
                  </a:extLst>
                </a:gridCol>
              </a:tblGrid>
              <a:tr h="297915">
                <a:tc>
                  <a:txBody>
                    <a:bodyPr/>
                    <a:lstStyle/>
                    <a:p>
                      <a:pPr algn="l" fontAlgn="b"/>
                      <a:r>
                        <a:rPr lang="en-US" sz="1800" u="none" strike="noStrike" dirty="0">
                          <a:effectLst/>
                          <a:latin typeface="Gill Sans MT" panose="020B0502020104020203" pitchFamily="34" charset="77"/>
                        </a:rPr>
                        <a:t>EN.540.307 - Cell Biology for Engineers</a:t>
                      </a:r>
                    </a:p>
                    <a:p>
                      <a:pPr algn="l" fontAlgn="b"/>
                      <a:endParaRPr lang="en-US" sz="1800" u="none" strike="noStrike" dirty="0">
                        <a:effectLst/>
                        <a:latin typeface="Gill Sans MT" panose="020B0502020104020203" pitchFamily="34" charset="77"/>
                      </a:endParaRPr>
                    </a:p>
                    <a:p>
                      <a:pPr algn="l" fontAlgn="b"/>
                      <a:r>
                        <a:rPr lang="en-US" sz="1800" u="none" strike="noStrike" dirty="0">
                          <a:effectLst/>
                          <a:latin typeface="Gill Sans MT" panose="020B0502020104020203" pitchFamily="34" charset="77"/>
                        </a:rPr>
                        <a:t>EN.540.405 - Modern Data Analysis and Machine Learning for </a:t>
                      </a:r>
                      <a:r>
                        <a:rPr lang="en-US" sz="1800" u="none" strike="noStrike" dirty="0" err="1">
                          <a:effectLst/>
                          <a:latin typeface="Gill Sans MT" panose="020B0502020104020203" pitchFamily="34" charset="77"/>
                        </a:rPr>
                        <a:t>ChemBEs</a:t>
                      </a:r>
                      <a:endParaRPr lang="en-US" sz="1800" u="none" strike="noStrike" dirty="0">
                        <a:effectLst/>
                        <a:latin typeface="Gill Sans MT" panose="020B0502020104020203" pitchFamily="34" charset="77"/>
                      </a:endParaRPr>
                    </a:p>
                    <a:p>
                      <a:pPr algn="l" fontAlgn="b"/>
                      <a:r>
                        <a:rPr lang="en-US" sz="1800" u="none" strike="noStrike" dirty="0">
                          <a:effectLst/>
                          <a:latin typeface="Gill Sans MT" panose="020B0502020104020203" pitchFamily="34" charset="77"/>
                        </a:rPr>
                        <a:t>EN.540.419 - Projects in the Design of a Chemical Car</a:t>
                      </a:r>
                    </a:p>
                    <a:p>
                      <a:pPr algn="l" fontAlgn="b"/>
                      <a:r>
                        <a:rPr lang="en-US" sz="1800" u="none" strike="noStrike" dirty="0">
                          <a:effectLst/>
                          <a:latin typeface="Gill Sans MT" panose="020B0502020104020203" pitchFamily="34" charset="77"/>
                        </a:rPr>
                        <a:t>EN.540.422 - Introduction to Polymeric Materials</a:t>
                      </a:r>
                    </a:p>
                    <a:p>
                      <a:pPr algn="l" fontAlgn="b"/>
                      <a:r>
                        <a:rPr lang="en-US" sz="1800" u="none" strike="noStrike" dirty="0">
                          <a:effectLst/>
                          <a:latin typeface="Gill Sans MT" panose="020B0502020104020203" pitchFamily="34" charset="77"/>
                        </a:rPr>
                        <a:t>EN.540.445 - Junk Food Junkies</a:t>
                      </a:r>
                    </a:p>
                  </a:txBody>
                  <a:tcPr marL="1552" marR="1552" marT="1552" marB="0" anchor="b"/>
                </a:tc>
                <a:extLst>
                  <a:ext uri="{0D108BD9-81ED-4DB2-BD59-A6C34878D82A}">
                    <a16:rowId xmlns:a16="http://schemas.microsoft.com/office/drawing/2014/main" val="1652191420"/>
                  </a:ext>
                </a:extLst>
              </a:tr>
            </a:tbl>
          </a:graphicData>
        </a:graphic>
      </p:graphicFrame>
    </p:spTree>
    <p:extLst>
      <p:ext uri="{BB962C8B-B14F-4D97-AF65-F5344CB8AC3E}">
        <p14:creationId xmlns:p14="http://schemas.microsoft.com/office/powerpoint/2010/main" val="336597231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5&quot;/&gt;&lt;/TableIndex&gt;&lt;/ShapeTextInfo&gt;"/>
</p:tagLst>
</file>

<file path=ppt/tags/tag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5&quot;/&gt;&lt;/TableIndex&gt;&lt;/ShapeTextInfo&gt;"/>
</p:tagLst>
</file>

<file path=ppt/tags/tag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heme/theme1.xml><?xml version="1.0" encoding="utf-8"?>
<a:theme xmlns:a="http://schemas.openxmlformats.org/drawingml/2006/main" name="jhsph-normal">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none" rtlCol="0">
        <a:spAutoFit/>
      </a:bodyPr>
      <a:lstStyle>
        <a:defPPr algn="l">
          <a:defRPr dirty="0" smtClean="0">
            <a:latin typeface="Gill Sans MT" panose="020B0502020104020203" pitchFamily="34" charset="77"/>
          </a:defRPr>
        </a:defPPr>
      </a:lstStyle>
    </a:txDef>
  </a:objectDefaults>
  <a:extraClrSchemeLst/>
  <a:extLst>
    <a:ext uri="{05A4C25C-085E-4340-85A3-A5531E510DB2}">
      <thm15:themeFamily xmlns:thm15="http://schemas.microsoft.com/office/thememl/2012/main" name="JHU-AY-2017-18-FAC" id="{26336BED-4ABF-494A-860D-F011C3EC7A3B}" vid="{58DB2C3A-7300-DC4A-A0DF-D492745226A7}"/>
    </a:ext>
  </a:extLst>
</a:theme>
</file>

<file path=ppt/theme/theme2.xml><?xml version="1.0" encoding="utf-8"?>
<a:theme xmlns:a="http://schemas.openxmlformats.org/drawingml/2006/main" name="jhsph-vertical">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JHU-AY-2017-18-FAC" id="{26336BED-4ABF-494A-860D-F011C3EC7A3B}" vid="{8097E6F0-4C43-D04D-9885-FDC842257191}"/>
    </a:ext>
  </a:extLst>
</a:theme>
</file>

<file path=ppt/theme/theme3.xml><?xml version="1.0" encoding="utf-8"?>
<a:theme xmlns:a="http://schemas.openxmlformats.org/drawingml/2006/main" name="jhsph-upside dow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JHU-AY-2017-18-FAC" id="{26336BED-4ABF-494A-860D-F011C3EC7A3B}" vid="{811921AE-1AA3-6A45-866E-D2056B4D7C90}"/>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15014</TotalTime>
  <Words>3186</Words>
  <Application>Microsoft Macintosh PowerPoint</Application>
  <PresentationFormat>On-screen Show (16:9)</PresentationFormat>
  <Paragraphs>334</Paragraphs>
  <Slides>24</Slides>
  <Notes>7</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24</vt:i4>
      </vt:variant>
    </vt:vector>
  </HeadingPairs>
  <TitlesOfParts>
    <vt:vector size="36" baseType="lpstr">
      <vt:lpstr>Arial</vt:lpstr>
      <vt:lpstr>Bookman Old Style</vt:lpstr>
      <vt:lpstr>Britannic Bold</vt:lpstr>
      <vt:lpstr>Calibri</vt:lpstr>
      <vt:lpstr>Georgia</vt:lpstr>
      <vt:lpstr>Gill Sans MT</vt:lpstr>
      <vt:lpstr>Lucida Grande</vt:lpstr>
      <vt:lpstr>Times New Roman</vt:lpstr>
      <vt:lpstr>Wingdings</vt:lpstr>
      <vt:lpstr>jhsph-normal</vt:lpstr>
      <vt:lpstr>jhsph-vertical</vt:lpstr>
      <vt:lpstr>jhsph-upside down</vt:lpstr>
      <vt:lpstr>ChemBE Class Meeting Fall 2022</vt:lpstr>
      <vt:lpstr>Objectives</vt:lpstr>
      <vt:lpstr>Timeline and Advising Meetings</vt:lpstr>
      <vt:lpstr>ChemBE curriculum overview</vt:lpstr>
      <vt:lpstr>Computing/programming and statistics</vt:lpstr>
      <vt:lpstr>Design courses</vt:lpstr>
      <vt:lpstr>Research credits</vt:lpstr>
      <vt:lpstr>Engineering electives</vt:lpstr>
      <vt:lpstr>ChemBE Electives Spring 2022</vt:lpstr>
      <vt:lpstr>Process Safety class</vt:lpstr>
      <vt:lpstr>Track requirements</vt:lpstr>
      <vt:lpstr>H/S electives</vt:lpstr>
      <vt:lpstr>ChemBE curriculum overview</vt:lpstr>
      <vt:lpstr>First year spring</vt:lpstr>
      <vt:lpstr>Sophomore spring</vt:lpstr>
      <vt:lpstr>Junior spring</vt:lpstr>
      <vt:lpstr>Senior spring</vt:lpstr>
      <vt:lpstr>Exciting times ahead for our seniors!</vt:lpstr>
      <vt:lpstr>Graduation clearance</vt:lpstr>
      <vt:lpstr>PowerPoint Presentation</vt:lpstr>
      <vt:lpstr>BS/MS: overview</vt:lpstr>
      <vt:lpstr>DUS/UG Coord. contact information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Johns Hopkins Bloomberg School of Public Health</dc:creator>
  <cp:keywords/>
  <dc:description>Author: Johns Hopkins University
The material in this presentation is subject to the copyright of the owners of the material and is being provided for educational purposes under rules of fair use for registered students in this course only. No additional copies of the copyrighted work may be made or distributed.
Template last modified 21 Sept. 2017</dc:description>
  <cp:lastModifiedBy>Marc Ostermeier</cp:lastModifiedBy>
  <cp:revision>90</cp:revision>
  <cp:lastPrinted>2021-10-18T18:53:42Z</cp:lastPrinted>
  <dcterms:created xsi:type="dcterms:W3CDTF">2017-08-29T19:56:05Z</dcterms:created>
  <dcterms:modified xsi:type="dcterms:W3CDTF">2022-10-17T19:27:47Z</dcterms:modified>
  <cp:category/>
</cp:coreProperties>
</file>